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0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1064EB-2154-5A2B-0FEC-FC33FAAE5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62065A-37DE-E960-318E-D94346E23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3F26DC-13CF-71D7-43FE-1E70FD003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0CA3B-FC83-44D5-92B5-B40A92ECA5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9C2BEE-59F6-0194-659E-F38BB63D7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692F10-72F6-C4AF-A2C8-B13891DC8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F86E-3271-4231-BE8E-6C10F592F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11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4AAAD-9805-1E7A-7243-1496E7E06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ED199B-CAFE-1335-31FE-9B3751588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724B48-E148-996D-68A9-BC8F2D9D4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0CA3B-FC83-44D5-92B5-B40A92ECA5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C9B762-D9C8-E57F-F4E7-C5750B6B9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35D206-B1DC-61A8-AFA1-28D9B7BA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F86E-3271-4231-BE8E-6C10F592F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971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98F8F7-ACB5-97C4-EBE1-EED4641A20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82FC7D-585C-7737-ABC8-102284D09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D38C7C-DB6F-CC4C-AC2C-4582EC0F2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0CA3B-FC83-44D5-92B5-B40A92ECA5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878D17-54BB-1D26-1F6B-A8D1D3421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3D0A56-E28D-9590-DE20-CDACF710E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F86E-3271-4231-BE8E-6C10F592F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80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E74C0-DBB8-58D9-8129-16DB90A7D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33FF71-9932-9D7C-32F3-19A52C414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4E5401-2C1D-54E9-2C82-F52F80310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0CA3B-FC83-44D5-92B5-B40A92ECA5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CF9581-06D9-7E7B-2164-B063F63FA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BD0C7C-4F37-AF60-756E-1F5DF072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F86E-3271-4231-BE8E-6C10F592F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55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C3671-7B33-4DBB-9E71-603731501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1D8CEC-0B91-523E-492A-001D2D5BC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25CF50-3011-5F83-580C-771B4483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0CA3B-FC83-44D5-92B5-B40A92ECA5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49FD40-ACC2-44D8-7220-5B3C76BF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0566A7-8F65-0D07-2083-25D4C4502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F86E-3271-4231-BE8E-6C10F592F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37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BADAF2-11D7-E829-0750-88407075D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DD59EB-5C63-06E5-5423-27E25565E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0C3C39-3C53-7F47-1FF4-98E6A7FC6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BD336E-D8E8-19D1-7A03-1990AF968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0CA3B-FC83-44D5-92B5-B40A92ECA5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ACF46D-E966-FD6B-978C-68AFE47E1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79A6FE-9BDE-41FD-68D7-72023F983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F86E-3271-4231-BE8E-6C10F592F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506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7EAC7-C032-0D12-0F96-C928A53F8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298892-76D6-783D-A804-F9BD49BC3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053B14-93C2-F2AD-33B3-6C99FD374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F522E92-3FD8-4F07-CC22-FA83C80F72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AAFE6F-8A67-904E-3C80-1F49AE68AE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8AF12FD-6D89-498D-6546-353698C99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0CA3B-FC83-44D5-92B5-B40A92ECA5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D7CA4D-B76D-5D28-9DB0-E3ECE0DD7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7851DEA-A313-BBB3-889B-762150D8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F86E-3271-4231-BE8E-6C10F592F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795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D61D6-E8E7-E40B-EB92-5CAF42797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6CE247-FE8D-4948-2C28-D4B07B6A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0CA3B-FC83-44D5-92B5-B40A92ECA5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3B53E8-A174-0C0B-23DB-0235E045D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BD0F3B-8D4B-2C62-4566-63EE0A65A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F86E-3271-4231-BE8E-6C10F592F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41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C607A0-6A95-111F-383A-508F2A0DA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0CA3B-FC83-44D5-92B5-B40A92ECA5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3FC53A-4FA8-4102-0643-135EE2E35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8B44C5-C5E4-E62A-33BC-4381C7EB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F86E-3271-4231-BE8E-6C10F592F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230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EF9FAA-14D5-8CF4-2EF4-D8AF14A3D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6EC8FB-373B-08D9-70C8-7714414DB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D779D1-21E8-F3B2-3BCA-F47EB5542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7B4136-971F-DDAF-116B-33E68C985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0CA3B-FC83-44D5-92B5-B40A92ECA5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F82C99-B017-5524-3805-3E9DD053D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55B27B-53F4-3BA9-87E2-F71AB66A5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F86E-3271-4231-BE8E-6C10F592F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62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3730BC-B562-848C-6E94-3DCDDBF47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237FAA-E6F4-BD17-F66A-4F51916DBE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214738-A474-11C5-355F-5D2A09ACC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F1BA8E-95B9-35D5-CC32-9BF21379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0CA3B-FC83-44D5-92B5-B40A92ECA5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72B68A-42B2-BB42-9454-2E917F417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8C2AA4-A03F-18B2-5989-E0C6D08BF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F86E-3271-4231-BE8E-6C10F592F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251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E7D0CE-C60C-908E-81D3-B851D0F73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E09F85-8E09-A3DC-FE9D-1837A27D6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D85360-047C-9529-3A17-47AD5333BC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0CA3B-FC83-44D5-92B5-B40A92ECA5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94FBF3-6EDB-6C9F-CCAC-7CEF365D2C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BCAFDE-0F0C-29DD-E4A1-E90F0CCB5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2F86E-3271-4231-BE8E-6C10F592F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4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7490" name="Picture 2" descr="10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2024-03-10T07:19:18Z</dcterms:created>
  <dcterms:modified xsi:type="dcterms:W3CDTF">2024-03-10T07:19:18Z</dcterms:modified>
</cp:coreProperties>
</file>