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0100E-F08C-C25F-017D-2157CA36C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91585-EC34-382D-D243-B7BCC4EC3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A983-2795-13C8-4FD1-B1DEF74D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CF846-ECA2-1788-D455-2C67FF77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D3912-246E-215B-2A3F-FFFE0D49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6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74769-3CCE-E790-1C23-BDB804D8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71A0D-F398-8263-8781-FDFC3902F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90FE2-54C7-865F-0EA3-12EDB383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AB004-DB32-53DD-13DB-5F98DFDC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8ECCB-6259-CC79-8C37-61599B2B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5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F92DD-7FD2-3482-710C-7E1EEF8A6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0275CF-3797-371D-24AE-7A3DAB4EB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67911-F3D4-B09D-22B2-F9903D18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9B9E4-CA03-8C45-D7D8-10933F52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63D4B-8A5B-43CD-4426-672FCBB7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1F34-705B-81FC-C3BE-44049D61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2218E-EE8E-CEC6-2417-7249FC99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4DAA8-6240-624E-935C-CF96EF47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43931-5FF4-C8B0-A3A7-DA88DFC8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A96BB-C439-DF33-37C2-02871AE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821E-0F99-4167-D6A2-5286535F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D5306-EAEC-25F8-AA3F-5C955701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44A57-084D-742B-524B-D7C5F1D8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76F9-8DB3-2E33-606F-815342B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4003E-3E63-49D8-B8D9-729A896B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1F02-28D2-8EC4-6376-AAF627DF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8E8C5-E86E-D295-AEC9-8D1337322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87E1F-91FA-CA39-3C6C-179E99431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CE74E-D570-BD60-E5AE-9D752E4F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536FF-9994-7A5E-1C9E-99916B91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8815B-E5A3-2826-39FE-941B8ACE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CF1CB-D539-8D5E-3D0E-268E53E3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D6547-76DF-6ACB-85D3-0B106480F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92BDA-2E8D-2622-3FD0-416A66C3F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68427B-8170-58A3-A9F7-FDC5BA2FC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E6E87-45B5-8703-8B25-7C1B8DB6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B9E166-3B1E-E95F-F2F0-2B8294A3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E9D228-AFC5-8D32-9A82-AA6F69A6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D4355-F493-7815-726F-B71F49D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3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F28D6-152B-30FD-4D54-579411E2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81422-03E2-4072-348E-050F7118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7EA41-136F-D24E-BE71-109A1B5F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F49C89-5F11-3823-951A-736B9D6E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8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C31E9-51D8-524B-9E20-3E5764AA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730765-AFA7-AE89-FB7F-143E0C3E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C9AAB-44C2-1AF6-D313-8B38678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2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F8061-1C4F-4539-F84F-B862EBCA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47160-B380-E6C9-6F21-82E51733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9D2DC-E296-5A72-AAD5-39941AB39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755DC-8780-5A5E-808F-C9BED81B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84821-BCD6-1F59-8E24-7B98EA1C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36073-70DF-7C07-F0EE-89BE02B9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5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14694-41D1-3DDE-2839-27236264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FBAA3-267F-C159-29E2-516D7E42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B7FD5-463D-AABB-7C27-28C99E52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D01FA-C2B6-20E6-14B8-C0539A9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57AA4-CCD7-74C4-D965-E94661E0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9F57A-8DE3-852A-AAEB-371DB534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82D43A-F79A-545D-4EFC-74D6F879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F8709-24D1-EF41-4F87-5C30D024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A3B5E-1F64-EC45-1AE4-A18CAD103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0F50-9378-4C31-B06D-A7CFDA0626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77FE-7711-9467-86D2-63A6C5DFE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B8D96-A9B7-30F7-9080-7772BA0E9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C294-2564-4874-B2DA-10CE29A35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9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490" name="Picture 2" descr="1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2024-03-10T07:19:29Z</dcterms:created>
  <dcterms:modified xsi:type="dcterms:W3CDTF">2024-03-10T07:19:29Z</dcterms:modified>
</cp:coreProperties>
</file>