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4BE33-3CEA-18C5-4968-E26FED942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C79A8-05A7-8365-49EF-217CB0067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A3F3-5DB7-70BC-CBBD-EECD8A4A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57318-9DD1-A755-9370-CD7EACD2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4818-3911-D7D4-5E67-5B2EE3A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2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437E-5541-350A-CB56-BD0E932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80DE6-A940-DE4B-6A42-B21ABC91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8C9D7-B29A-B731-2FB3-86705C89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EEC3D-3062-88D7-E205-0808235D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ABDB-EC0E-5F5A-C3F8-9D495BC3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6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4565F3-CF5E-7CDB-8732-2CCB422C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FE8EB-CCBD-97C1-A51F-DB2C3D8F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CBF21-74D4-AA3E-0972-3BDAA82A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B791E-11A3-E9C3-FEF5-3F64BFD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2E3EC-F2C3-0649-9883-6F993324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0EB4-99C4-FCDB-CFFB-DDA7BE58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C04A0-3459-F5E5-2AD0-4CA92E11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E87C4-0CED-5D78-7166-2B5613EC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5B38A-5D1E-6622-F5A7-9108921E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E3B4-43D5-49F6-D9D8-A8B7F6C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7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EAB0-B241-FD10-60B2-D2264CD2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3F500-75C0-9AFF-3353-6954BE9C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E1FC3-66F5-9E7A-147D-111B9DF4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CA79-A3CF-25A7-4909-52461169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A38E7-570D-54D3-925D-B73CD0A4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26E0-988E-432C-A50E-0434C641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0FBCF-1D11-D8C7-D668-22C31442D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B6B55E-F5AA-C99C-5456-3E9800A6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73AE5-E65D-F911-F26E-3CC82B96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03CF4-29DF-423C-8290-68B6318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4A718-40AB-D2F8-DC7C-59799E52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75EB1-83A6-1938-3256-60C787E1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71EDB-C42D-E8CF-DA1B-AF1DC64A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6AA00-4703-DDEC-55D5-E5C5C5B7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4116D-54DB-B852-D0A5-CCBFD1F55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541933-66E2-7092-DD74-0A332F6A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752B60-9552-3EA9-38E7-81A468C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ACF0A-575E-A430-701C-29A3411D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6F01F-9007-1E55-4564-221D8796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D082-D6FC-56C3-5210-300439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041B-322E-1174-FC55-4922BCF9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5575A-8A68-0828-03E8-648B0280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F3156F-7464-7B52-5FDD-AF09AC09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C9C800-D3E1-565B-AD63-D0CE6E16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1E41B3-116F-99BF-AB53-CF69F7C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A995A-9BDA-0760-FD96-0978967A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0CAF-A270-0C4A-2E46-75C9B55C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F07B3-B944-79A5-0799-E08D55E4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DA224-5858-1F19-E502-FDE731409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20FE1-B74D-95C9-881B-F46E7EA3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1AAD6-7387-80AF-53A7-A21AA1F5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35A83-CEC7-6C25-D3D3-741C1D3F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AF123-7558-884A-F376-0D9F02E5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97FB1-AEDA-892C-5E66-5D63E90D6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C5723-2B65-0E54-D703-852C96BF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F97C6-C6F0-21C7-F4CC-8F8542E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9EE33-B9E3-11DC-5EBC-1381221A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0F175-39CA-CF89-ABB1-619BF10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30EFC1-E5A7-4732-EB8C-02D0B754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3E94-2F7F-2D0A-2AA9-505DA396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41372-279F-11C4-05F2-AC497FD8C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9A3F-5192-4C29-ADB4-9441CAD4A6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114F4-17C3-5094-1731-E56DBBCF6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B8D30-0649-D0F6-193C-4D926AE8F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5A6A-4D8C-413B-A2B0-E8E741C2F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1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538" name="Picture 2" descr="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3605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2024-03-10T07:19:40Z</dcterms:created>
  <dcterms:modified xsi:type="dcterms:W3CDTF">2024-03-10T07:19:40Z</dcterms:modified>
</cp:coreProperties>
</file>