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0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A61F8-BDB4-6916-CF41-E679018FAD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887503-AFE1-CC13-1B8C-CEC595C4B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EBD725-D5F2-0545-81D3-C030AFA67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52DF-CDD4-470E-9D59-98B9159E1B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05B9D1-5B05-0587-4D6B-145742E2E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6831AA-1609-0962-3962-65DA966B9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56A9-1049-4FB4-861E-0FDF8963DA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610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F9C23-AF67-81E1-CA0F-11BDA922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DA5B4B-14CB-0FC5-C5EA-B50960D8D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71D83A-ED33-3B68-60AC-39D1B466F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52DF-CDD4-470E-9D59-98B9159E1B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BDE9E8-6592-C5C1-0664-8C4ECDEAA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C416B3-7039-F575-97FF-A7BF57CE2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56A9-1049-4FB4-861E-0FDF8963DA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45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8C36C5-8B52-1F9F-F8E4-9FA31B9318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C9F650-DAB2-7E2E-F6C1-9D9700517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0AC7B7-EB80-6E0B-0877-399267C2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52DF-CDD4-470E-9D59-98B9159E1B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259FDC-222C-3770-6CD3-C74138BB0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3200FA-B6E7-9B78-AFF8-52E3BCEF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56A9-1049-4FB4-861E-0FDF8963DA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49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D74CD-9E5F-43E3-6F80-188F27C02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49E98C-39CE-F38E-1FAD-541233916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04F846-9A9F-463C-CE6D-2FA4C4039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52DF-CDD4-470E-9D59-98B9159E1B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E7F8D7-A486-A036-0A02-3AFFEFADF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FDECFD-AAF9-E57C-587F-225BBC8E4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56A9-1049-4FB4-861E-0FDF8963DA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526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592F9-E947-FFA6-7B02-69C98AD48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713D5D-F13C-EF9B-C3F1-6238A3F3A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0105B8-4388-5D33-3647-2C8B271A2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52DF-CDD4-470E-9D59-98B9159E1B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35FB2F-F0B1-5F92-1886-6AA98BC15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3BAAE8-83BC-4EF3-9F1E-EDD7DEB7B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56A9-1049-4FB4-861E-0FDF8963DA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912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C86525-3CBD-0D31-6F24-D15636BF0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83EC22-7289-4BD2-ACAE-355CCE7989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FDBDB8-8727-7F91-6223-A585A54D3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3C4646-102E-0F5D-C67B-4D437DCD2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52DF-CDD4-470E-9D59-98B9159E1B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B19A72-6A09-8F8A-5F64-58BD9993F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BC9228-D8DB-EC9D-8376-C32A14F6D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56A9-1049-4FB4-861E-0FDF8963DA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970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BF6E19-E030-F4AC-6B6B-31240A6CF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43C314-FDB2-D6A8-27E6-BE03D6D7E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B98D14-4668-287B-8856-BCE973F13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E4C51C-DC3A-3C03-D27C-E36A394DD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74D100-DC7A-1327-7E7C-DD0F47BFC7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C36DBD4-1B18-5E44-701C-E14C5FD9A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52DF-CDD4-470E-9D59-98B9159E1B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9BEDE4-0773-D9F9-C6D5-11255F686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B46C16-2300-572D-CC1A-D39F353B2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56A9-1049-4FB4-861E-0FDF8963DA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279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C17974-D16C-CF63-F30C-A144F308B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D0A76C-E37C-B77F-10DC-CBB95ACC6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52DF-CDD4-470E-9D59-98B9159E1B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403478-4F45-6C74-BEC9-59704B957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1520A7-5AC5-51E9-97B6-618580FCE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56A9-1049-4FB4-861E-0FDF8963DA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942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0424FD-B56D-B0BA-24D7-C401311E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52DF-CDD4-470E-9D59-98B9159E1B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6463CD-2A86-AABD-B134-952A0847A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9917C0-96D5-BF6E-6DCC-6EC4F25EC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56A9-1049-4FB4-861E-0FDF8963DA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839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CB1194-CC56-7030-451B-0ACB53E3B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6A784D-79D1-266D-C5C8-012919012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0479E4-7310-AF63-CFDC-6D6ABDB95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F67A74-01B9-F301-9F06-93AFF661C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52DF-CDD4-470E-9D59-98B9159E1B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2F7814-3322-BF48-8637-88E792F44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33CA4C-1CE4-F2BA-0D4D-727C6E549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56A9-1049-4FB4-861E-0FDF8963DA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39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33519-C6F5-6D28-CA08-730A64BB0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ABA471-36F5-B279-B76D-018741662F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AE2557-0EA6-B6B2-A7CD-D1A4F9F55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32B041-1F83-3D0F-DA3D-46609E700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52DF-CDD4-470E-9D59-98B9159E1B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47B3EF-CF7D-531A-B9D3-7618E3BAD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55BC62-FD27-4203-92E1-DE3A728DA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56A9-1049-4FB4-861E-0FDF8963DA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281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E080BC9-D201-51D1-A926-D43B60B74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7E97E7-5F13-B928-42B1-A1FEA9314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36E785-8702-AEC9-E933-5355E1C18C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852DF-CDD4-470E-9D59-98B9159E1B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20B6D2-895D-E6EA-C259-955DA1B6C1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364502-98A6-B3CB-F380-19F0F45B9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156A9-1049-4FB4-861E-0FDF8963DA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44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9538" name="Picture 2" descr="10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036050" cy="677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2024-03-10T07:19:51Z</dcterms:created>
  <dcterms:modified xsi:type="dcterms:W3CDTF">2024-03-10T07:19:51Z</dcterms:modified>
</cp:coreProperties>
</file>