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B46E-DF44-B464-3DA0-91EE2EF4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90E6A-EE31-8333-2BFC-A9456C807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39655-1310-8162-17D3-ADF1C7B4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C666B-0C08-8D61-7553-69567969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30EC7-43AD-2B22-A956-6E83D011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9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2E180-EA27-3B01-2839-56C3474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95499-CF07-9543-8CF0-CC66B0646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23118-4738-B612-C189-251A20BB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8B4A1-CB15-1E54-C3B5-5853F478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09CA0-6C4B-4887-C532-032B05BE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3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E462D-C4BC-80C4-1738-294729A34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B1B68-5F05-41C7-6613-DCBD6B13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50A6A-7625-E44C-6827-4E03128C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5DE7A-8613-3F6C-AB4A-98C4E1D1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37232-7D98-EF79-2E93-84ADDD0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D374B-924E-1DA0-7536-36C7D04A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6DB3D-4081-5A4E-88CA-2909FF2B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0E1FF-CDA5-ED09-EFD8-04ACFEE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FAB32-6FE3-2B45-9139-02295778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1C85E-D6CB-1568-4B3B-36D918F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EA61A-88E8-D261-3E5A-DD0316C3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DEA15-449C-5FAF-F70C-750AAF42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138C2-CAB3-DD85-2782-1F79EDA1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1EF85-BF1F-4DD2-0198-C1ADC3A4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611A1-9377-C15C-9D83-B814E8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5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FD71A-C124-6C78-5FE7-305C5732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F8EE0-CF71-DD28-F19F-EC8BCCA33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43CBD-2136-0F8C-A257-8F6E248CA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A3BCD-B2C5-F1D1-6F6E-8BB20AA4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AE556-8D13-B052-95AD-B3FF2BCA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0D5F3-BB01-0F18-63CA-56929A5F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4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1AF7-A0C4-CB94-AA77-A924CC98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63222-E021-E287-F87B-052E28CC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84823-5D5D-DF2F-C5D9-BC2277C4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78BD76-35EE-6DDB-CA4C-3D1866134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989212-EE43-AF24-AC60-2E04917A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82D6B-99DD-1A7B-E10F-C63ECB98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8613B5-C966-BBE6-2243-D325E6D6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B5EE8-235E-4E2C-A850-069DC29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7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1B501-8A57-32A3-74F4-8959DD0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A86D9-5AF2-60BA-F77C-78E94F3B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A443FE-E162-1B15-421D-2654BF48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4EDF3B-A34C-AB27-F6E7-DDCEDA97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51DF5-D36D-4A1D-1624-D116EB9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793CC-5C5D-5BAF-9132-1C387B9E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A557E-00E2-E22E-EBA2-59BAB52B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71532-B9FB-067D-F0C0-5F6440E3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BF27B-C1D8-948F-5588-953AB843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A4EB3-BEF4-EF79-5A48-295370FE6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49BD3-2A8F-A8FC-D8AE-15DA1A36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32A9A-78D3-F262-9FBC-5F6F4C84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B181F-3B1A-70FD-EBEB-BCADD50C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9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64573-ACD8-E02D-9D7C-FC30D76F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85B99D-94FB-FC3D-22CA-5A8B04A5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578E9-E5C1-16E5-8573-5ED18A5D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C13DD-5555-907E-8E01-8F585A7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56FF4-3CA3-7D3A-FDC3-2833303D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E0DB9-51DA-2968-420A-B3FCA1D4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3A4CD0-D166-AB30-3A97-03ADCC67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BB87E-CC63-C2CC-C7FC-E3A86383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26C89-D08A-7B33-1BF6-9E59DA9E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824C-7FF8-488C-A7A6-CFD28D66E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68100-622F-A22A-CE0F-018635E18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E8A0F-7D55-C6B5-7FC4-9DC8999A2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B69C-1429-41CA-B15E-9DBF1900A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586" name="Picture 2" descr="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2024-03-10T07:20:02Z</dcterms:created>
  <dcterms:modified xsi:type="dcterms:W3CDTF">2024-03-10T07:20:02Z</dcterms:modified>
</cp:coreProperties>
</file>