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16A2A-33F0-F0F7-651D-CF8A18DDC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F2E177-5E8A-A29A-F125-70C3FEFAA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7DE86-E03D-D26F-14EA-A9B9EB3B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5603-EEF2-4C95-BF9D-0A13C945F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98B69-5A2D-62F1-BB64-31731A89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FA01F-BD01-AC6A-A596-C7219097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1F4F-7EA8-4E03-B820-31B9DCCE0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7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758DF-4114-4F67-11A8-49A4B7F2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79BC70-9AA8-3B74-A8AE-77D7E7CDF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410BD-631A-7080-D84B-1BD06045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5603-EEF2-4C95-BF9D-0A13C945F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D7046-5E55-C490-ED61-932B6C65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1B46F-25A6-49D9-8C49-9660228A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1F4F-7EA8-4E03-B820-31B9DCCE0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3FAF71-C93C-7599-EB2C-845E1111B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C70A2A-2E1B-F8ED-8384-7E18017FB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AE02C-F656-49C4-32D2-FA2CC12D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5603-EEF2-4C95-BF9D-0A13C945F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0D5A6-44B5-2B36-026A-BB49B870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60E74-3DA3-EED6-9CF6-54CF43CB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1F4F-7EA8-4E03-B820-31B9DCCE0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29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6D48B-EE77-4F55-2F86-4543F3F8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46B32-26D3-1226-0490-59BAAB98A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16252-101C-2AAA-AB7C-343B6176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5603-EEF2-4C95-BF9D-0A13C945F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2FF5E-E0B9-FF8A-1459-AD947A49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0DA0A-3A03-0595-1A48-87D0A3E5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1F4F-7EA8-4E03-B820-31B9DCCE0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64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10079-ECF4-A7D0-2927-F31DC3DB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B9D6D5-24A6-31CF-59EC-576E91D75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08E34-E19C-CFD1-0285-A57B4069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5603-EEF2-4C95-BF9D-0A13C945F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44D5E-DF55-C524-6E2A-54591FC0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89975-3D1E-C8A2-64D8-CCB3D7DC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1F4F-7EA8-4E03-B820-31B9DCCE0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7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1D7AF-30BE-9E4B-B454-6BBEDEF4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E5B55-DEEF-FCC4-C4D7-681411754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8D8D7B-9B10-9B2E-2A26-CBD0DEA39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D8D0B3-B02B-77D3-36EF-6EC4E0EE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5603-EEF2-4C95-BF9D-0A13C945F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E337F-AA9E-588B-157A-D9DD2022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37B961-F09E-4559-9662-6450146F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1F4F-7EA8-4E03-B820-31B9DCCE0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96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F96CF-99EF-FB44-2504-CC25A674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B71975-939F-7F3D-96F4-CB5B6E4B3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5C2878-911D-B7A2-0C74-BF0F99A54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BA68E1-0B43-D187-39B2-8C72E9DDD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FFE798-1A95-F467-0F52-64793AC40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C64307-B491-0772-3B9A-9572B36A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5603-EEF2-4C95-BF9D-0A13C945F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43A6CF-39B9-41F2-7137-EEBA44CE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9C73D4-C8F5-FF6B-5F03-905E42A8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1F4F-7EA8-4E03-B820-31B9DCCE0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9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1E6F4-0E6C-BA51-C2E6-9D899590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59CED9-D5A1-BA43-E800-9779F825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5603-EEF2-4C95-BF9D-0A13C945F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88F11A-60A1-B812-80E4-6EDA0A90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28B62A-93C8-3A40-1CCA-A8F254B4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1F4F-7EA8-4E03-B820-31B9DCCE0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9FD746-6869-15DB-0F01-3D14884B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5603-EEF2-4C95-BF9D-0A13C945F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442DD9-89C2-4D00-64DA-233ADF5B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E7CA22-53CD-6BEF-089F-97D1FC5D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1F4F-7EA8-4E03-B820-31B9DCCE0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2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E7E27-71C2-DE47-6B2F-EA5EF1DD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8BD38-4124-9B22-3A9C-9BB966ECD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5178AE-F14C-3397-DC3D-04755810D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F61894-E2C9-D632-7923-FCFD604F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5603-EEF2-4C95-BF9D-0A13C945F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FFD09-1DF9-9924-685B-47590FE0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DF1E9F-0DE5-3927-16CC-579D2B0D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1F4F-7EA8-4E03-B820-31B9DCCE0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8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BDA6A-E8A4-30E5-9646-C834F6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A206D9-A753-BEA7-B320-84E20E49F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DBB8CB-37A8-32FD-4253-3F2618AFC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AB2812-245E-74EB-98F3-29011380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5603-EEF2-4C95-BF9D-0A13C945F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F4F4F-DC09-1113-4389-3169D312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A2C2F-7ED3-903D-01D7-84B6E8A8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1F4F-7EA8-4E03-B820-31B9DCCE0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9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982DB6-C513-A68C-3D3F-6801A7E6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DAE435-345D-231D-5022-54B907616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1B0D0-7D95-B133-72C1-47B8D047F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5603-EEF2-4C95-BF9D-0A13C945F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89452-BF6A-34C2-E629-A365425A9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C778B-324A-C50C-5DE3-98A8532DF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F1F4F-7EA8-4E03-B820-31B9DCCE0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1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7730" name="Picture 2" descr="10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2024-03-10T07:21:19Z</dcterms:created>
  <dcterms:modified xsi:type="dcterms:W3CDTF">2024-03-10T07:21:19Z</dcterms:modified>
</cp:coreProperties>
</file>