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99F3D-A8AD-60F1-D67E-32A0EEED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14290-A5EC-1893-78FD-E33FC424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79546-86D8-7872-BD94-F3F82A9F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924BB-A292-1248-2059-097BE94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AC81D-2DC5-27A6-25EB-A3CFBCD8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A6856-032C-83AC-C4BA-C5FB1139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08E98-72EA-2186-F186-6595FE97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5D76F-94CF-53DE-DC28-B5459B3A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49753-B7A6-6660-4F99-14574A1D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ABD50-15FF-A2CD-A407-C43EFB52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329552-7AA9-18C9-A4F5-54B8A22AD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E761F-F3BF-018C-32FA-34B81DBD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F20A-F612-E804-4766-1D0C1271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D29FB-D451-64D7-BD7E-F507F92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C9544-BAFD-BF7C-218C-F61A794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A8BB-6053-285C-635D-B8935E47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A77BC-46B1-61DC-5562-0EB4BD59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C4DDE-2851-F948-09A5-2B6096F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22E6E-514C-B904-6EDA-DC2E7489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944A4-0684-50E3-3E11-17DB3DA3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C26D-D7CF-4D0B-5692-AB2097E8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00176-79FA-7249-2B31-35726FBD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F6E-E613-54A5-4F11-8E8019A4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7DA6B-A3CD-9DA4-805C-A6443E0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28254-03DD-461B-B256-79C225E8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8442-8D7C-B8B1-20FD-7D54942F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90449-EC45-CE2B-2492-25BA78E0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353B3-C1FC-4BD6-35AA-E5CD367C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13ECB-CF82-4EE6-F8F2-2634768A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D8A84-138A-5ABB-7B92-D729CCCF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8BB69-5603-4AB6-EF62-A6891B72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9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DD8AF-16BE-75E2-7371-08CB7F78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AA427-BAB8-7940-7B9B-27B9D35A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ECF0F-3F15-57F5-55F3-6B563270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8A7BE-A06B-8D23-4FC3-818567A7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E5BABD-AEDA-BD9E-E635-E2CFD9CB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F04B7-5F83-B95C-9FF5-DA139D0B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2B2F-849E-2D78-3EBF-4E6DDBEB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BE86EE-A8DD-50B5-C1EA-9283680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CAE2-59C5-CB5D-4475-F199633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DE031-B1F6-11FA-603D-525E805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194E77-5BEF-D617-4A6A-BE18C621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BA668A-50CA-215A-2698-1AC754D4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1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4EB191-ECFA-8274-8057-A9D05507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17CE19-3B7F-9330-5252-47BC51E9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B27F2-993E-D5D8-E917-E1C28244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9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14B8-6827-1559-944A-60F30EA1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1AE76-5C70-3BCF-D222-200547CF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B34F3-3A02-510E-288C-93B7764D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31C44-FFD7-6DCF-4C5A-086C8E9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4DFD7-7D95-BB16-8786-4AE2F3C0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41F63-8DDC-ABCE-24D6-24A19767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50DC-3160-2748-3936-D4D21EEC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8D5600-0A2F-CA95-5FB0-B538DF9D5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56B00-DD84-5CB4-23EC-4715B7595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93B6-BF53-20E5-EC0B-4DF298C4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7CCDD-45E9-532B-A639-A9607FF9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0802D-9940-FBE3-7E94-68139CF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9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26F2F2-21A1-2F11-08ED-F0AC802A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B2F3F-7D54-4D1D-3A51-7795F08B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16ADE-C011-CC0B-4A7B-B59D4FD1F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0713-C345-42BD-81C3-4A1346BDD9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CAC71-4987-018B-A69D-7FB0A4E28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2CF8B-C5B5-D4E9-B5C4-535DD29FF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5661-2582-4B08-8BAB-2B4E2690E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26" name="Picture 2" descr="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2024-03-10T07:22:03Z</dcterms:created>
  <dcterms:modified xsi:type="dcterms:W3CDTF">2024-03-10T07:22:03Z</dcterms:modified>
</cp:coreProperties>
</file>