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B239F-5546-B705-EC45-E4E1811DA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B1F064-9677-3C55-9F05-53AC9CE7A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B98F-2D22-EDA5-8DB5-271A4B6D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36312-9A62-2323-F51E-70D049A8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4AF73-0C4B-DA96-B8F9-FB03138C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7B21F-B78B-AF30-DB9C-BE9BE701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997C2-B81E-3191-6DB2-6DCC2FAD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143ED-4EAD-5400-C8E8-95B3E03C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ED049-D9F7-1A79-EFB6-9492BC2F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2BC9C-9122-CFC5-4E33-F1AC887F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F9156B-0D10-7068-E58A-64E24F0C6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F3875-1887-C1A8-9234-6C47E4A6F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6FB88-1D4D-D54A-A376-671D7C44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A5412-4973-D150-0A63-7F1A1272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6BD5E-9C0E-17DC-0173-AB2E5AFE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4E1AC-BD53-F179-479E-F939BB0F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E91B5-9C25-9E61-4948-DF59D23D9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32F5-0105-FB63-5261-35EC5D1C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E0254-FEBC-7ED6-B796-6ABBAAF3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5ED13-1BCE-F1AC-329A-2286D1A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3698D-0D00-3F67-9325-51DA847C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2E858-B620-5D74-638E-CDF6E2121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24ABF-44CB-ED13-C068-A9B50DFE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8A117-1484-2430-BB81-F8B4D765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2808B-444E-EC2F-C6C3-BF368B3C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9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2C65C-D81B-9000-CD6F-F5D57D1F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DCE3B-6D51-E241-9E98-D1FB3F2FA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C92EDE-45EA-8A8A-5F8E-FAD884BF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FEBD5-16AC-7AD6-24DC-23AE50E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36308-56E5-515D-6B3D-51A7D395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E5A28-F843-909B-296C-C2D8A1BE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0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4FAAA-9A51-9C71-AE4A-ED5EE73A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9106B-51E5-6737-90CD-7ACEE2A4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FCC8C7-3912-808A-F5C3-1CEDAED6A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1D348-FCD0-4FFC-631A-7D85D3144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E047D-CFEF-BFDB-DCCB-62FC50628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1E9F67-631C-D0EE-6E2A-BB0693E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CEC16F-AB2E-583C-1EAC-38EB454F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D2E81D-B3D4-8051-8D31-87B2D894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9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701D-4CFD-C6F0-0711-2F37028C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B2946-52CD-5556-E027-75C35EB9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0B950-844A-2C7F-8F56-D1B35C84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3A59E-9C8F-6B49-6415-4476BDE4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3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E7976-D39C-79D3-BF0D-DE0A7329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2D795A-CD80-FB0B-B970-AD696A29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04B91-227B-A7C6-353B-196E8E65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32EA-F3B2-7301-FF15-FBF8C3DC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D602B-A6BD-A70A-5B7C-45816A27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2412F-7766-C33D-082D-0E07716C4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84B25C-1CEB-13B5-A186-CC916B1C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346E5-5DC1-588F-83FE-B40EF809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FB4A1-D4A1-5EC1-3D6C-15400F73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6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453A-1FA1-7CCC-89B4-F7623A8D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57CCBC-2A7E-3D65-3AD4-AD48B63F3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A2EC3-9DBA-B69D-AF13-9FD0301FE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7AF58-DCE9-52E4-22C0-551D1338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9BB88-75D5-62D0-0330-637EC2F6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0116C-67F5-45E3-4A18-EBFC4C9B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C6842E-BD3C-0956-83B6-5E2EEEDC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88B33-D565-5388-C455-C879060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B4460-0BC8-6808-4042-6BF0E85F1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C7B9-CD81-44B8-BBED-32535DFC70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91F59-E50B-F8E6-CC2B-879CECBF1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A6F97-B972-A0AE-EA54-C6318C9E1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C765-9596-47B3-BA43-92AF81B90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874" name="Picture 2" descr="10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2024-03-10T07:22:14Z</dcterms:created>
  <dcterms:modified xsi:type="dcterms:W3CDTF">2024-03-10T07:22:14Z</dcterms:modified>
</cp:coreProperties>
</file>