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A64E6-5B64-63B8-00FE-3E711764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4B4D74-74F2-E4E2-2F51-3ED311CC9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60308-AFEE-286A-A264-B64CDC12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A9966-68C7-C646-1CAD-12D39540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711E8-71A8-66F7-E8D4-E97E986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4961C-32FB-673D-64F6-1EA1DFC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57BD9-AE50-0C12-917D-F4D7B0B8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A515C-F29B-2ACC-4204-DD052548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6A3E9-A545-A1B3-FEA6-1EE155C9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A4375-E1CE-C8FF-BCB6-CB086B9D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C77146-C1E5-5975-8517-6F191E966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5D56B-B167-E885-8BC6-E2418889A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54D2-5D64-A9D5-2DAE-9656C98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5B0A7-850C-F12A-280B-3187B54A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82C4E-ED93-7050-25A4-9C77180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5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92D4-C22D-1768-C127-34A13558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851ED-6189-DFC1-66A3-8EC0E6A8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D749D-63C7-2AD0-C6EC-E292D4C3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B6653-FECB-BCBB-25BB-E62650B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49E7A-A1A7-08F5-0DFA-80E94F14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9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EA976-8224-C432-F429-2338741E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5DF28-D262-AC4F-38B5-0EDC856EF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D6EA-3404-013B-4B00-567D0ECE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F811E-AEC1-9747-DCB7-569DD1B4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AB767-5285-6079-42F5-C1AE79F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5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A587D-32D9-CA6C-A3B1-EAAD9D68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1B914-EA26-ABC1-7CE1-30C7BA2F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FE19E-99A4-A2A0-8975-39E10477E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D63DC-10D2-0C62-606B-00B10EE9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703B0-EB6A-3B9E-5322-34484FD1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72027-7B1C-702E-BC79-1938CF04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A4C98-052A-EFD9-08A4-30B38A3C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305D0-00E7-97B3-1E69-5C45B982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F1022-38DC-9394-DF62-48CE4797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B3935-30F1-FDDA-5BB5-851D3C399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B34EA7-FBE9-3358-3A57-90DF1D71F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53592-19CF-0E79-066F-9297A9C1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0D35DD-8F68-DB50-92D8-95DF39D0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00AD25-5EE9-604B-AF07-BD1009C6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BE4D6-C299-5122-CABF-997D9B6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96477-5783-939C-7374-FBECC031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EEDE9-9FA3-2C5D-EC60-E9F8353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1BF89-FEF1-C5F7-77A1-47D2B01E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8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69BCE-5399-C4A4-1D98-C7330316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845F2-0360-CD24-09EA-06FF717F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40C58-6A89-0C38-8929-5F80F5A5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80908-51A6-2104-0AE9-988FAB01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D5601-46E8-D0BF-122A-E4C9BFAF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D0905-95C9-EC03-DE0B-47692E74E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A6927-29B0-F9DD-2737-D68B5C44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3A0BB-9FC6-34CA-1F32-EDC5A4AF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02011-366A-7C7A-34C3-7A6705B0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8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F1F7-08C8-5400-72AA-CFFB2458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8A5DD4-ED95-69DF-5636-AB27610D1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94D47-5DFD-B2F4-0928-1B359283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D56A8-FFB0-F523-B22F-16F8EBD8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0804B-3261-576E-BCAB-25281D85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E054E-938E-E71C-F38F-4E7B53E2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3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D5A0C-18E2-DAE7-3E8C-F3419078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7BFC7-90AC-1518-35B6-F6AAC30E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B021A-1090-5402-D537-EB0B5939D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43B2D-4F69-7DC1-CB26-7342FDF5A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7C000-E959-8AC9-E757-B93F09E54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2024-03-10T04:31:46Z</dcterms:created>
  <dcterms:modified xsi:type="dcterms:W3CDTF">2024-03-10T04:31:46Z</dcterms:modified>
</cp:coreProperties>
</file>