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F2799-3225-9738-98AB-F174FBF8E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0AED06-012C-AE30-A285-E96A0B166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12B62-0E8A-C7F5-427E-F15A305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83B0-6796-4612-B50A-F2C7A8877A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76A3D-F14C-929C-B212-9262C9BA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81638-589A-5C09-E1B2-F1DAD63F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88FC-BCDC-4E67-9A83-DD1E77896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6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B8D12-A7CC-E8DC-F8F4-C991575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04596-4BD3-812C-D248-42DD9B144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C4E88-61E1-EC7C-76E5-043CBE3E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83B0-6796-4612-B50A-F2C7A8877A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82C21-CDFD-515E-C42E-9BF00D33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4CE0D-3296-2E38-5384-672C792B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88FC-BCDC-4E67-9A83-DD1E77896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2931F1-AB39-EB6A-DDBB-0DDE65304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B7120-049C-D412-A689-649FAF6E1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785AD-177A-ECA2-2058-D407F459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83B0-6796-4612-B50A-F2C7A8877A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D1500-3731-6E25-5A63-6E9A0B58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DBDEA-7760-D964-5F0D-F4E877AE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88FC-BCDC-4E67-9A83-DD1E77896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F367A-1751-7406-90F4-C523CE48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063C0-7156-D334-F2CE-C91A601C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E80AD-B7A4-8108-2BAC-14509869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83B0-6796-4612-B50A-F2C7A8877A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4DAD1-A1BC-1B79-EAA5-99E597E6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B3C71-3C35-15D8-F07E-3E2ED5D5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88FC-BCDC-4E67-9A83-DD1E77896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8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1B784-3C8A-8F58-4F79-C39308A2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DE4AFB-BF6B-CEC9-B94A-236D2C7E0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1B434-6158-BF71-6526-E9DF4B66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83B0-6796-4612-B50A-F2C7A8877A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7CEA5-C718-ED37-081A-C6A24C0E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B3C1D-713D-ECBA-41C7-E2237049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88FC-BCDC-4E67-9A83-DD1E77896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4B2AC-6DBC-D041-A19D-F57FD361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DE5DF-2AAF-66E8-77A0-5E6BBD7A1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2EDABE-DA62-CEDA-4B5D-EFE015C71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677EF-8ED7-A847-99B9-C2FD2F8D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83B0-6796-4612-B50A-F2C7A8877A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3FEE3-399A-36C7-5977-832394A9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46A58-0394-5776-C878-3A967CF2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88FC-BCDC-4E67-9A83-DD1E77896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5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C6492-39AF-EF0C-384B-9C5927F3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E5532-B001-A402-41A1-AB4EA49F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25BD26-CBB7-EE94-4E68-B928C3C2A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575DD9-767A-8AC2-52BA-DC5DF2514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227B2E-16B0-D0D7-A05E-31061E9EF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CA36B-1A93-F98F-7FAD-C398383D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83B0-6796-4612-B50A-F2C7A8877A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F99CD3-01FC-AB55-17CB-624472CC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39B562-9673-2202-97C3-AA60BFCB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88FC-BCDC-4E67-9A83-DD1E77896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4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A9A64-A273-39A3-AFA0-3403327B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544618-1A45-353B-DDF5-5C688B46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83B0-6796-4612-B50A-F2C7A8877A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8B93B-B3D7-B02E-F739-3A707AE7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2019B3-7E89-9A1B-63F9-D206A20A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88FC-BCDC-4E67-9A83-DD1E77896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12E40A-6431-09A3-3175-44BD089C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83B0-6796-4612-B50A-F2C7A8877A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1FBE97-12C2-F8FC-7E41-2C0C2B55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F5C5D9-B9BB-DBBA-B38C-836C56BA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88FC-BCDC-4E67-9A83-DD1E77896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6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660AE-47BC-8D1D-FB77-2519271C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66680-4F4E-CBD8-8D40-801F35E7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8D012-929F-9925-7B53-2C7664A28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B22A3-F9E7-B127-51F7-A4B09680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83B0-6796-4612-B50A-F2C7A8877A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B1884-135D-F3FC-BFC5-2C32DE6C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67C625-B697-89CD-A833-F6B93C9E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88FC-BCDC-4E67-9A83-DD1E77896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D4E7A-6CAE-4444-3A1C-431831E2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257834-C498-73F1-62C3-667EC0A0B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CCE853-CFB1-0EC8-B99B-532EBF8CF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7AFB1-32BB-7E26-48F3-877BEF90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83B0-6796-4612-B50A-F2C7A8877A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A8BF3-DBF5-47EF-2D38-B6590015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D9C0F-6ABC-27B9-8DCF-06B5FB6A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88FC-BCDC-4E67-9A83-DD1E77896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8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D2D01A-9F84-1E3F-3B1C-AB3134A8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11DB6-90E6-4A92-4DAE-FC37E9FC5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40D39-15A0-9740-1436-BD3833B9F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83B0-6796-4612-B50A-F2C7A8877A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854DB-FE9F-EE70-4E53-A5ADAA3A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D9624-1C4B-5ED5-D61B-CAA154180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88FC-BCDC-4E67-9A83-DD1E77896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7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7970" name="Picture 2" descr="10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2024-03-10T07:22:58Z</dcterms:created>
  <dcterms:modified xsi:type="dcterms:W3CDTF">2024-03-10T07:22:58Z</dcterms:modified>
</cp:coreProperties>
</file>