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2F4B7-4886-4E8A-50EA-8FBD8AA6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3A2151-EC9A-B15B-CCA5-FFFAFDC3E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CCD70-BCD7-7AEC-EF17-4D719FAE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F8E52-7BFD-E8A4-886C-74732E47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AC430-C66F-7AF1-9C8D-B6F157A3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8578-1586-9D57-686A-8DABD18D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A093F-66CE-1514-9812-598F59E14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B0736-5F5A-FADB-7F36-E4F64659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81F7C-F087-B938-4667-29D48EEE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AA67C-F798-F2A5-AE94-5FA87C30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3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E92F5B-626B-9793-EE1E-F3E08835F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68AD8-C71F-F8F3-2F58-497B12DE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FA55F-7F4F-736A-0F97-1A06B02F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BBA32-FA51-F636-A0A5-8571CC4B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88B92-CADA-DA63-FAA3-D350B925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92BA-4006-D8DB-4BE9-E28D384D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45066-A6A6-6884-0A0F-064094B2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B825C-A465-96E6-D540-36B6534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0C321-455D-6B6B-1747-18FE60D2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05E28-41B5-F4E9-FD6B-9C87E89D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76F7-7944-9895-5E81-06D6464C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D905B-2BD6-322F-BD0D-EA0BE3B9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BA8F8-2A45-B091-D642-F86B71C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8988D-D40D-A7C7-3CA0-B0F49E58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44C6C-1209-5E82-0F46-59184FC0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F364-159E-9AF8-F444-7E8FDFE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6C7DD-C8D1-38AA-D3A7-F52EF3337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4A4ED-0BC6-B792-5067-3582AA70C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8B31C-AE6E-796A-E198-3496A9AA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46FFD-2FDF-C064-86E5-11ACD3EC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7A1EA-8902-37A0-71A3-F0518EE4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1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4C83C-660B-2CFC-5DEE-CBDF5FCE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F9331-AC53-4778-84DF-7F327BFC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63C4A-6F56-EFF6-FE90-E1A126C0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54F0B-6EC9-97BF-06F4-06F59864C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21669E-1840-2DDA-E3ED-272EE83E1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B224B7-6255-0221-25AE-F66B775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8431C8-EC41-6154-83C2-5705EC23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6AF7D-FAEA-F2B2-B530-5440EB42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D8468-65C1-79AA-445F-1660ECD0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ED3F5-1E35-A589-B884-1CAC2D6D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321CA-4851-F906-10A0-A72C82C2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F6127-BD35-86CD-C61E-559789B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FB312A-E577-E0E1-DBEE-D49AC36B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B3353-819F-0D54-70FF-D3878785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4C945-F8C1-BFB9-0BA6-C0F87F47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92B6-690E-9FDB-491F-B1D9DCF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EA521-D309-3AA1-4D6C-8DE9BF51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3B55F-7214-FF56-3CB2-B15E347F6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9A72B-9D83-EA3D-EDD7-933652BD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1DAB6-F9C0-E26C-2B50-51364DE8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7C2EF-2882-2E72-6C70-FA0E3E49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3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F37C-9FEE-1D16-2394-A5884ED6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A7BFB-83A7-2A4A-1459-33AE18040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EDCDF4-5E35-5007-F905-7F893463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74D40-FFC0-F2BA-2003-93A71035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6513F-6786-FEF6-FA99-AFFA818B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D75D4-B641-2466-871C-19CFABAB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1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55ABB-E81C-7EAD-567F-8A7EC9E0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AB0FE-9BB7-A47D-E7CE-3F60723DC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2FDBC-28FD-4FEF-7465-EA7FE33A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DC8BA-F7DF-4ACA-B0AC-3A6B5FE95F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6951-2A21-F692-6CFB-EE95703E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7895C-2DD0-3C4B-D028-D27E324B3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F31B-4454-4BB5-88AC-DB483A89A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5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970" name="Picture 2" descr="10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2024-03-10T07:23:09Z</dcterms:created>
  <dcterms:modified xsi:type="dcterms:W3CDTF">2024-03-10T07:23:09Z</dcterms:modified>
</cp:coreProperties>
</file>