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77D3-777E-DA5F-A052-1E80E67E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CEAF5-0F72-1245-EC98-3398AA7D0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5ABB-AA00-0DC1-62FD-11BF6F0D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E0BE9-266C-A000-3EC5-8EE69904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5F770-4421-D761-F6E8-34733F0D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CAAA-21F3-B600-5339-F7DB9B5C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A4DD3D-0830-9044-91F9-47C4817C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091C4-01BE-EB12-2637-58BFF271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D2A75-28BC-9EE8-9A36-AED95FC2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F9604-45E3-1F1D-6D0C-3FFFF54A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1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B411D-168F-7FA6-22D8-556130B99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6CA56-49B9-7B26-E43E-EBEE7A09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765C2-2859-5070-02BC-1FE96B30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69BF7-1BF9-17F1-E2D0-2D66B37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73C59-42B3-C656-01BC-93EA03A2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A85B-4138-99A7-2AEA-8093CF0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4D876-CB58-B6EA-993C-6514ACDD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0BD35-9CA0-AF13-93A4-08F7D6A5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474FD-4EE9-4216-70A4-21B5ACCB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1C4C-2591-3B21-B334-A9BF8FED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7CF3-878E-55DB-A73B-38DF50BF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904A1-FFBC-ED94-8ADF-717B6DE8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DC5D-9AC7-6F88-52F4-8B678307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33EAB-F8D5-178B-49BE-308559A8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AB5D0-BA43-2084-69E1-F886FE7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F3AA3-2DE4-9446-10A0-2996E919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B3E90-1320-63BF-7C0F-83E5B7B0E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6AD3A-461B-288D-A040-924ACF37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74787-3F9D-EA7E-2FD9-FBC74BC0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BAA4F-A5C5-43B9-74DD-0716478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27B78-34A8-2CE2-C229-83042E78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1BC3-5154-ED67-0726-3518ADAE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328CA-E1E3-C044-031F-74B55405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D81E8-FA4B-0AA3-AAA8-586D896E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26800-83A5-8E30-6B3C-504F7DB41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CB8E52-A7AD-3C54-4BE7-E5294E05B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BE17F-F224-385F-DB6C-5FCEE4D6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2A0A0-F177-D63D-7C07-66B2854F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20AFB2-4BF4-2C90-7388-27C3972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6D1A6-5088-6594-A24D-4E96474E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93169-754D-3165-BE90-E02FEEDE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84F60-7185-79C4-336E-40A3A0E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AEB9F5-1635-3A1C-43E9-D642EF4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24F532-5089-E4C0-094C-840CBC05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479BB-F4DE-3143-076E-9987946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7D372-77EC-B34E-286A-AC390B0E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A2C2-90C2-4313-D6FD-188D9BC6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048FA-4284-448D-F285-F89F3160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33760-6359-9DB8-5362-5025A44AE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6E181-E079-7618-24DC-311D6638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810BD-349E-EB28-C4AB-4D0C0F9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41AC1-E453-50A1-9CB5-332AEC49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6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76A3-7C02-1CF7-033C-194B5FE9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0B200-BA85-0B40-5822-96C4DCFC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843CB-3F7F-3D7F-5BDF-DB04CBB1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D685D-9ACB-29DD-B16D-33D0BEB6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87B83-182A-4F23-6BE0-B205E00F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2136C-005A-A759-EB36-706B3E2A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D17187-DC9D-5409-6C52-FF4E9A34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44472-1D48-5EF1-B7D0-EB34E77AA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9191B-2D5E-FE81-EF66-FDEFC3F66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23AE-83F5-4C0A-AF88-4A268BC799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51E8A-212C-969E-5678-ACC261DCC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B97E2-03FE-C92B-A366-D457A5D32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6DFE-E7BE-4723-85B1-4F293545A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018" name="Picture 2" descr="10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2024-03-10T07:23:20Z</dcterms:created>
  <dcterms:modified xsi:type="dcterms:W3CDTF">2024-03-10T07:23:20Z</dcterms:modified>
</cp:coreProperties>
</file>