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334C3-2B9D-6210-DDD6-DF40DFC95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3BC9C5-47CF-3ED3-1F4B-6DEFF1D05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F295B-0203-2926-37A7-BE2E743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229FA-9B79-5BF1-CCFD-86CA24B6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CE1D0-19A5-45AF-F390-DA796DEF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1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C625C-EF8A-A5BE-C302-D2B08381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DDD72-9F74-9623-D13A-1931CB51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7BD20-9D0C-CD8B-5FCB-CEB02649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27A1-1DCB-7EFA-C609-B87679F1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4F31B-4DC5-4DD5-FE2A-89F5C24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93D87-45E1-3C3C-51ED-97C2E9959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E4CFF-6087-96A0-C4DA-AA9F06E2F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47B99-EF46-CB9D-BB05-981C94E5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91399-BAD7-257F-49F5-E43B8B13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8E190-54D2-D0A3-979A-29C18642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4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F8CD2-B90E-0962-CC3D-47560BD2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BEDF6-8861-B0C5-0B8D-AC090453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E97F1-285A-256C-F79E-A3F14F36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29EA-7338-918E-4942-FC5305F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26A3C-F604-D8BE-0C34-D8E656F9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1003F-9203-1ECD-405A-73D4AB7B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D8CDB-106B-4FAF-26B6-AB57CCE7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F33A6-FD24-66B3-1F62-661129C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F35F0-C3FF-E45A-BD3E-19A8595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5E8C0-A88C-F42C-81D0-5BA5E9F1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78AA-E700-1CE0-B2FB-228ED7C5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1144D-DA7D-CE9A-7208-13E0B1A7A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0A25E-753F-6251-0701-3657563F9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9B29C-357D-1918-4E56-5130754A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5CAC2-2F4B-CDEA-9D27-501D4D03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31535-2786-DA6B-5806-5FF4301B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1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01BEC-C110-E7CD-C848-C6F0CFBC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5CEA7-0A52-8F23-DA62-4ABB4BE4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688A6-9941-BB59-B273-220403DA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569BA9-3B44-44E9-D20D-07BFDA41B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08801C-DBCF-F096-63E3-F0E38AED8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B49ED-7863-9700-6AF6-9A4E5861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F4A3FF-8CDA-E061-7C9F-E9F1B3D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5FA071-A165-6C9F-8B8A-92F4EB18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C93B1-6E11-C422-31AD-74EDB074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F571A-705C-CDBF-B8C7-5D5E568B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8F82D-72AE-CB83-A3A8-164C4E82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7DD681-64E8-0F79-D9D7-732ECAE1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3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096CF7-3C4B-CCF8-1A1D-84E0E7B7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7D509B-2A95-86F8-0EA3-D9D0C91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B1FC2-399F-4FC5-00A2-9DCF1552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C4CD1-1123-CED7-03B6-79553BF4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54C3F-F38E-C19D-61D1-C7DB46FB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AB418-6C66-2351-305B-8A1E2306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430EC-E794-0398-02DA-63BC85F2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A265F-5A43-4087-1FF8-A7775783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4FED5-7F1A-7F2A-88F6-088F6D42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4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71C5-AB5A-35FD-70FF-7603B97E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625DC1-9439-9821-E77B-F2CC1D95F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33EF4-810D-E212-6CE1-6EA13A88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65A11-C882-D14D-9AE7-8481BA5E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9B6C1-1194-1E39-9736-87F1F965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A0555-D6C9-EA37-F6D9-0A2F7A8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92731-439A-BFC9-3275-6E040455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F3073-AE84-68CA-6066-9167B119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50E4D-1AFC-9C01-9FE2-3E70823A1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4C1F-3788-4DEF-B93A-93B34974D5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E0C07-9A41-4A4B-BE5F-C0B3C7A3D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57299-94DE-D6CC-58D7-700CBE4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811E-1B4C-491A-8724-28BD9668B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018" name="Picture 2" descr="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2024-03-10T07:23:31Z</dcterms:created>
  <dcterms:modified xsi:type="dcterms:W3CDTF">2024-03-10T07:23:31Z</dcterms:modified>
</cp:coreProperties>
</file>