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5C15-4907-8776-67A9-79107F4B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DE9B16-B8FE-23A7-42A0-0EC15E587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6D61-B7DC-0F43-3D0F-7BFD370C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1BFF5-9230-E300-B0A6-31F87063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6FF96-5CF1-9AAA-955D-AE353D5B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226E-41AC-492A-6345-995C20B4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956E-2552-F2EB-6EA4-93C8BF8F9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5F36-A405-9FA6-2604-746D61D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DE636-7723-04A7-E393-0425F95C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6492C-0196-9AC4-A666-FAD59405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F134A4-3F42-9561-67CE-1559694DE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01C17-7328-2579-E8F6-B54B4E2C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3AF0F-384C-CD85-3BB1-24D39E69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8473-AA37-150F-B310-3F19EC8D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3366-B43A-EA93-FF17-5457C248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0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BC68C-B7B4-E43F-00E1-62E01E6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0DB36-CDD4-748A-1A13-A4EEDD91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311C-8785-3002-48AF-A779C75E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13516-E8DC-55D1-49C1-AE60F0E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080F1-CBB4-C59C-9B03-D14B1F53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DD4DD-5B59-B9AD-8AA7-864042D4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401A6-AA58-9A07-06CD-A6105E92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C4FB-9B68-BE80-74FD-281987E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AC302-4AFF-1582-6DF4-5176948F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57EA8-B9B4-8FFE-9559-D37594A4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4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2BF8-D1F0-00A5-2F75-AFFB6777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0C748-5F2F-B2DF-41ED-8515FDE94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792C9-DA56-4408-4396-09C12B5B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D7ABD-F92F-2221-6B8B-DE78660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D336D-BC89-588B-F124-B59F0448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EC9FB-E996-42C4-80BD-F125745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7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B46F-6D4D-369A-D5F0-12FAF68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13FDC-91AC-2913-EEF0-B3DFBA76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298BA-3E69-CB8F-A564-6A3E63C2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FC61EE-37AD-58FF-0DC5-33FBFD29C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03C10-9758-4F57-59E2-D9567F967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4D70D6-5F9B-A18F-4936-EBE75A7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4E0D1-0106-8EEB-FE9E-64E96DC0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10F6D-8C09-FB29-2192-3FA830A4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2CC3-4839-98BC-96C0-9065A3A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2F583-6DDA-73A4-8C75-9ED53E1E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B027EA-B761-EBAB-D31A-00CD2FB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94B9A3-B950-B2C5-E573-E0C3A7A1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2653E-2663-9304-B3A9-E0D1F7A6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9E832-4B5C-4594-1FEC-EB4A9184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25B5F-8F24-3807-A71C-6AD9F9E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1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DCF05-0C0D-7B80-42CF-8C5AB0C2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20BA1-94C5-DA85-CC7E-F42FFC40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4BC42-242E-CD95-08A7-D3AEC6AF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8D8CD-DB6E-38B9-0C69-E10CB2A6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BE41E-EA17-FB77-AD79-646EC8EE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0C2F7-8FBB-F774-1D24-DD932235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54FD-3210-6ECE-514D-B8644792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E26EE1-40C4-6F68-61C2-07190D2B5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EE196-798C-9B2C-0924-EBD2A7D0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7DF87-E63C-10A2-8EE0-A1A0CAB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34415-6C2D-1C37-920B-31CE3375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45D69-12D2-385B-03F4-2F6CB09C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FA4CA-67A6-EBF4-9AB8-4AF8ACE8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5E2E9-0AD0-D19E-1FF8-1F89C50E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52FC3-60DF-2A3B-28C2-766A94FF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C6CE-A182-4073-A6E3-221A6811D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71E2-3BB0-66CA-82B9-EB3B893F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A963C-3659-D190-16F9-7FF01B1CD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50D3-6847-40F4-9518-6FBDE849D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114" name="Picture 2" descr="1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2024-03-10T07:24:04Z</dcterms:created>
  <dcterms:modified xsi:type="dcterms:W3CDTF">2024-03-10T07:24:04Z</dcterms:modified>
</cp:coreProperties>
</file>