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66DD8-DCC8-16D1-0867-14CD64F65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6C479-7479-DC17-E1AE-88056A2A8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241D6-7476-13CA-D947-82525F7C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B56-C8B4-4FFC-ABED-45C4B0B312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55CF8-FEFB-058C-20E9-DF2D4B41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F5431-A950-901F-86B6-5E25E863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6-3053-45CD-BEAD-31F14EF20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5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83B58-4D57-4D2E-FAD5-96F6C9C2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464603-447A-CB59-71A8-32828381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18432-D4B3-9D24-F466-1497E45E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B56-C8B4-4FFC-ABED-45C4B0B312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DE4FD-AB8E-5166-C8CE-1EEF8D12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E8769-EEA5-33B4-4ED2-D0E1C188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6-3053-45CD-BEAD-31F14EF20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4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2D7648-2B4F-D334-9221-D6083DAAC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DEDC23-DBE4-EE1A-6283-3A44895BA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D5F2A-893A-C644-9094-E0F00DF3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B56-C8B4-4FFC-ABED-45C4B0B312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A7B42-C6E2-C7D0-AE3F-07BDCA12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9781D-C370-C3C8-AE30-B9AD96A5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6-3053-45CD-BEAD-31F14EF20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8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7F9CB-9943-E0D6-8CCB-7E497FAD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E0FAB-107E-A7D3-C30E-AC5903B8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AD03F-8CEE-7DE9-D1DD-41D331D4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B56-C8B4-4FFC-ABED-45C4B0B312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246D7-9C70-BA3A-E6E7-4B221C6F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5F9EDD-5BB0-85B7-02FB-BE724706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6-3053-45CD-BEAD-31F14EF20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2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53879-5C49-D822-C950-EFA68B26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FAC91-0A2A-32DF-81B3-767759448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55235-D79B-0637-853A-65E22EAE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B56-C8B4-4FFC-ABED-45C4B0B312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EF2E1-ADE7-688D-AC7D-9126A309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AF459-F27E-17F0-7DF3-C9506D03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6-3053-45CD-BEAD-31F14EF20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4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8F1A8-4019-4681-C9E0-11CFE5DD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457BB-7164-D24C-BBD6-84273C7CD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751B0-B31D-7568-E91B-576B0A0C9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96181E-2A69-CEBD-8D78-68428184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B56-C8B4-4FFC-ABED-45C4B0B312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3BDBB0-FD36-F324-DF24-7B02FBAE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F22BC7-0669-B91D-7242-8B18DA39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6-3053-45CD-BEAD-31F14EF20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7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BCC47-A4A5-C94F-2EE1-85005A9F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D5AA02-2483-1F0F-F848-8DB0B6D43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CB00E-92AC-F441-A098-728EEC9CE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44803E-9220-F074-5A30-D9461E138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2A2C08-C6A5-462B-8643-9BB225A7E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F554E0-FB85-11C2-91CD-B522BFAD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B56-C8B4-4FFC-ABED-45C4B0B312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74F748-6E9A-1B38-1089-49FB059A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6AB9DD-B290-3A2C-4842-CB407B67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6-3053-45CD-BEAD-31F14EF20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0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9D57D-DA0F-7A7E-B0DA-46BBD18C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B8CEF6-8935-701F-9708-53CFA4AC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B56-C8B4-4FFC-ABED-45C4B0B312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ADE397-7F20-8EAA-F6DF-741F2E3F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130992-C5D9-A952-8A68-0BA1A70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6-3053-45CD-BEAD-31F14EF20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11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81DCD2-A2D0-996D-B759-F5786619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B56-C8B4-4FFC-ABED-45C4B0B312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48CA5-9D17-00EC-A8E7-9A5354B4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C0F056-3D10-67FE-1CDF-72583FFB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6-3053-45CD-BEAD-31F14EF20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1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907F0-5EFD-3101-BA9C-D0DA040A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DD1A0-3414-E31B-C77B-83FE1558F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4DEBBC-D3FC-0E07-4EC5-80E2719BA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957A8-E2DA-0294-FCE0-410D9A6A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B56-C8B4-4FFC-ABED-45C4B0B312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62FDEE-C34A-CC2B-653D-CD1B56EF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BB00E5-9378-AB0A-1EBA-A49260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6-3053-45CD-BEAD-31F14EF20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8BA0F-84F5-62D8-0E3E-972826BD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E07560-CE99-5F18-4B3B-09C11009B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2A7769-9641-8191-C6B4-1C49D7F94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9F1DA-512B-AF9D-5DD0-196B4C52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B56-C8B4-4FFC-ABED-45C4B0B312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A7723-85C5-F68D-0C58-1BF464D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25A6D-ED4D-1899-2098-6CBC966F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0466-3053-45CD-BEAD-31F14EF20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24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2A4F5A-52E0-8C5E-9355-8B929FF2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C2664-87CE-6F90-9CCB-F6DF505A9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CD42C-41B5-F1F4-99FD-4F5A0B0BF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98B56-C8B4-4FFC-ABED-45C4B0B312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9723E-3D51-49C9-064A-60E0774EA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40BEF-EBBF-9478-A3CB-34CC9F422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0466-3053-45CD-BEAD-31F14EF20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9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8210" name="Picture 2" descr="10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9235" name="Picture 3" descr="109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2024-03-10T07:24:48Z</dcterms:created>
  <dcterms:modified xsi:type="dcterms:W3CDTF">2024-03-10T07:24:48Z</dcterms:modified>
</cp:coreProperties>
</file>