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6F30C-C389-7109-A747-2EE0A1532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21661E-C0FF-7FEA-1271-A0544F2AA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1460D-7FA3-4334-FCCF-67524F07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C4DB-2887-4D6B-906D-DD89D6FBFC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0B483-F30F-58FA-11C7-9CFB1892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53672-F41F-6AD9-56CC-4D8624AB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37BC-12F9-459F-A990-928CD5B0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03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E4A0A-87B3-4412-E73C-20D60DD2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00288E-482C-07A9-D2AF-02383B08A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1358D-B3A5-FA8C-926A-1A048631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C4DB-2887-4D6B-906D-DD89D6FBFC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14F46-B6AC-6594-1CA5-37601C2F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2E06F-4864-1255-E8A7-1D57FDB1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37BC-12F9-459F-A990-928CD5B0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4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9F9692-18A0-8813-16FD-61A8A0745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CCECBB-E851-324A-2FF9-2AC3F2F31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D2CAE6-EDC8-6191-33F7-B06938F8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C4DB-2887-4D6B-906D-DD89D6FBFC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90D4B-110C-417D-1E7F-88B27B78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4DD4F-F042-0B36-B2B1-EC03AFC5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37BC-12F9-459F-A990-928CD5B0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7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AF9E0-F06D-4F33-E2A0-2C039891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2CB33B-4D72-2006-CC64-A5E18CD0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A8F6E-D5C8-16C6-67DA-0EA667A1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C4DB-2887-4D6B-906D-DD89D6FBFC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2D4249-D202-B080-5953-E19D5BA8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8DE8B-BA63-A4EF-9762-847C6E88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37BC-12F9-459F-A990-928CD5B0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02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C8692-CAE1-1489-39FB-C7E41B54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D9A3A5-4D96-7EA4-CB44-91836370A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7847D-49B9-A8F7-5BD0-562F7E47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C4DB-2887-4D6B-906D-DD89D6FBFC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9D2AC-5A99-8C8E-B72A-1E0C62BA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3AAE3-CAF5-673C-76F6-88AE4CCF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37BC-12F9-459F-A990-928CD5B0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5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DC6CC-681C-B6EA-E599-A5DC29A1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36918-ABBD-BE35-82E3-0D5502A5B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34F6CB-E224-6335-67DE-502F71F40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AD2165-8455-DF95-1A72-102CFA38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C4DB-2887-4D6B-906D-DD89D6FBFC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39EAF7-6C1D-D6A4-A611-3925F9A2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9AB12E-DE2A-6337-3E04-C659EDC0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37BC-12F9-459F-A990-928CD5B0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4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8B7EA-0476-CE4A-438C-306A4206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9E36BA-7B00-71D8-BF6E-DA70BE8C4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F3E806-173F-448E-FFBA-DF142C494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9D2D6A-21AC-9011-44EA-314F3F661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511034-91DD-0AEA-A8D1-42F3C03F3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22B3B3-AE13-F127-A4B4-C9BFD39C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C4DB-2887-4D6B-906D-DD89D6FBFC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64D6B6-AF09-08BC-1EA3-E0BB59B0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DE28EB-F70A-7094-9686-6F97C0D9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37BC-12F9-459F-A990-928CD5B0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66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5F200-9C37-BB49-4734-706EC020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237733-194B-BEE7-907E-D0495DC7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C4DB-2887-4D6B-906D-DD89D6FBFC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1E1098-E11D-E2E2-4A61-5DF135B6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54CC59-86B7-79CB-B180-5AAAA7B3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37BC-12F9-459F-A990-928CD5B0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05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E487F8-BFA1-47D6-6B0A-0F9DC140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C4DB-2887-4D6B-906D-DD89D6FBFC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C0431F-60E2-70B0-AC69-99534A4E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824B30-CBE7-A94C-8866-3DA564F1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37BC-12F9-459F-A990-928CD5B0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64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BBD73-4CE1-4AA3-6D76-D4C71E108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E1F2F-C450-B064-7E77-49F3AF4CD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EAA789-405F-0819-54F3-611BB5EBF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2547FE-F614-4AAE-D38C-BA69797B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C4DB-2887-4D6B-906D-DD89D6FBFC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F6D6C8-B580-DFCB-48AC-5D92DFE5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7853F7-2C7E-7232-C029-726DD1E2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37BC-12F9-459F-A990-928CD5B0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44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B8BCB-2E38-3770-334F-1B290DF8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E93D48-2F7C-7D92-2091-4415EA9C4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9D0FA1-C432-AB4D-9CFB-6FCFC2333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26A617-71F4-F06E-91FE-60AD14D6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C4DB-2887-4D6B-906D-DD89D6FBFC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681D2B-46F3-78FF-B7F0-17FC7332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9E7EF7-EBE8-01D1-5397-445103D4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437BC-12F9-459F-A990-928CD5B0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66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0ECFFA-AAC4-0424-8C50-308B24FA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5FED0F-514D-2459-A1F5-1DDBCA3F8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AE4954-C27A-A8CD-07A4-189549C52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2C4DB-2887-4D6B-906D-DD89D6FBFC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76496-19F3-17D5-0FAF-1E0229AB8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AF0FE-BA26-35CC-CE0B-E6B648370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437BC-12F9-459F-A990-928CD5B0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38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4354" name="Picture 2" descr="10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5379" name="Picture 3" descr="109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14288"/>
            <a:ext cx="9121775" cy="682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2024-03-10T07:25:54Z</dcterms:created>
  <dcterms:modified xsi:type="dcterms:W3CDTF">2024-03-10T07:25:54Z</dcterms:modified>
</cp:coreProperties>
</file>