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2D481-1E0E-A918-1F9C-DF9BA59E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0F60C-FE1E-2435-3B18-2EAA87783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0812A-E686-0CE1-D2D6-3D3A12B5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9B73-BE00-75DA-B533-E1AAC0B3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5939D-5D57-9BEC-DD98-9771E136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9F1BC-7217-2578-2817-22DE4F76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430FA-2C9A-5AC0-8B40-6A054CD7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18BB9-2242-57A1-DE79-41E29FD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EF5CB-3AD5-3037-D1A3-90219137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97F1A-29BB-20AC-1D4C-CA9EE4FF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3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CC8B37-8110-6155-51EE-3EEFCD6E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7705C-4614-C9C0-E357-485D7E14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C3B4E-2F7A-8895-5EAD-3F14CBC6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5559C-35C6-E498-C3B1-BA8B87C8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0627-E493-78AE-C2D9-9D03497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F6C79-06FA-5AAD-85AE-0FA09697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BD6B4-CD59-C5C7-ACE4-A2045B70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DE033-976C-2C5B-1FF5-4E426AE4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742DB-0E81-9F29-F804-838BB548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CA882-8F7B-19C1-9E31-F156C808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D6BC-4A44-9BAC-B305-1D6D11B2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F10B4-0F6E-DB37-4BC1-28318EE9C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92177-BC23-34A0-41FD-7905ED99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AF9BF-5052-BEBF-E3B9-C73B1EFF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5B4DC-6201-3100-21E9-91BD9B0B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5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05E1-4ADE-9446-8E9C-69A3D182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0BEF7-D472-1958-9EB2-D2BEA09F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A0D1D-8645-EF50-BC2A-F0CC9AF8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F5C27-CD71-2CAC-3EA2-7AEE3938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29112-5618-6AFB-CF19-2512FF7B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06C7F-31D7-B2CC-EFB8-11896671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1B8D9-DC1B-FDEB-6443-36515CB8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E8B61-DA92-16C4-C926-796D9660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C4F3F-DDAC-EA53-64AB-FBE22F53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F684A1-9196-79DC-7FC0-A8823313D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5DCACE-F102-D526-131D-0245FAC3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DE443-F1FB-DB31-6884-3A27683C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A1896-62D0-E836-23B8-E16142B2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20FA82-D9DD-7AF6-C735-D9B4146D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110A9-A2CC-700D-F25B-135CA5F2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ACD490-A066-EC1E-539E-E92201D1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E52A43-B4EF-F6EA-6EBD-AE7A1A88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D27A67-9735-0D6C-4B2B-BC30A7BF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2C2E02-3110-13CB-0CB0-20E4D66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DB5F35-526C-85F3-0266-FD75CCE9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170C6-48A9-D65F-B25A-5A430133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23C5B-8D04-32DB-B344-B6492DD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3DBDA-42B8-D447-DCC1-352A15934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8F97E-40D7-CF8A-1E22-EA5FB06C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6A085-ADB8-0E22-BE97-6E8684B1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65DCA-0F2F-D1F4-22D0-7D89B12E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0700A-F3FD-BE49-F5D0-9CD93418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4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D4DE5-40B2-3275-D61C-F75C42F9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90CF8-5936-4C56-A525-9B7B0BEBD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D91C1-10D8-1AE8-0A96-05071D83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04390-B3C3-C576-AB99-CD6B66E0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7DF95-EF60-CBC5-D475-97B1B81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A2C98-7857-5E19-1632-ECF0176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C82A2A-8604-4EAD-6B8C-23B2F9FD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64F65-1B81-7B50-4FD1-FCE0FBD0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B5983-77C5-27C6-1FBF-FEB2EC465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B60-FA0B-4F76-BFE0-6ACA4C4B67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4F83E-9059-255E-3373-9C0651F1D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7E283-78C9-0904-783A-39CFE6B4F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9B90-6794-4D50-9DBE-970EBFE5D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4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1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5379" name="Picture 3" descr="10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21775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2024-03-10T07:26:05Z</dcterms:created>
  <dcterms:modified xsi:type="dcterms:W3CDTF">2024-03-10T07:26:05Z</dcterms:modified>
</cp:coreProperties>
</file>