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EE00A-12B3-6068-918B-9699D7518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7CD8-AA13-2414-8669-3A26D160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5C635-8247-6A07-9DEB-797E0A60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C9B14-FD5B-B1E8-703D-0C1B5D7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4463D-130B-8CFD-79C6-B556D6D9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3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E8D39-85D5-81A9-9760-9090DC79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2890E-B3A2-4B0F-2A72-030208E4E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567F5-8D60-8FE6-8626-EDECD1B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5365C-BFA0-D44F-4096-1B99B577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123D5-ED26-EE31-8756-EA780502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90FB63-AC66-9A2B-0274-4A805A828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D1111D-DA1D-CFFD-7CBD-9E777F50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12EF4-3F66-FA41-3869-A1F2321A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DBFB5-6D6C-9166-BDFB-5315E066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F9D4A-982A-6B0A-FBD6-15550102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AD756-7C07-FB72-8010-CACD113E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7201E-BC90-0BCC-3C8D-CFB9A9E8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8234C-7E91-AF28-35F4-65724778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69F54-EAEC-F161-9CEA-A482FB8D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D2D75-1C00-1388-5639-E0CDEC4F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9B5D-1404-763A-AD84-A41F87AC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86C67-F573-28BE-2B47-918C556B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56C30-78C2-8A3E-33EC-642B9864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7BC19-9B03-FB51-E85E-EE467CA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D658F-3445-909B-798B-5129422F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7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B7B43-17B9-42A5-881F-EDE9F0BA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6CBC0-E361-86BE-8337-53FF97F6D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7A68FD-40CE-3F08-BD2D-DF00A4C2C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362BE-CA65-DC56-8F94-4DE62EDA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1C4F1-CC74-CD18-76B0-B0E44C10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4712A-9828-BD1E-29D4-D1E9C6A8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36955-B0CE-E3F3-6F88-11DCB265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F7A2F-FC52-014C-D2C4-6D2A6511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732675-F6DF-9826-BE99-4489A459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B5CB7D-CC5A-4839-4528-CC8DDBDAA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D4CE6-8259-195E-220D-EEE6E79E4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09CAA9-588B-C74B-C0B7-CBD1DFA3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350CF2-EA61-ED84-2099-51B6CFD9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C48646-3B01-740D-C708-7DE2CA56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FCBE0-5A9A-4D3B-4918-4CB6BBD9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E8629E-DE7D-5FE9-AAE9-38BB8DD1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91BE1A-AF12-8039-35BB-C9553F17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0413D-72F1-70B7-AB56-6F29ACAA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2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514F9B-5569-706F-9E7F-CA3B23BE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861E9-2A8D-B7D7-C24C-81D32B0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C0BB1-AE85-1F7A-4FE9-E4DA666A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769A-4273-3899-8EB4-8956E260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1A48E-BEF6-6ED7-7B49-AD124928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78B4C-5D9D-2160-8718-8A16C985C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05BF6-3BBE-F588-D7F9-CCEA1963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54457-26F1-1C71-EE20-0C363DC9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6978F-1489-B95D-4E4C-057EC1D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4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9D4C2-D806-F263-34FD-1EFDFFF5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F17977-A55A-D9C7-8E09-F9A1A62B8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DCEDA-CA3F-2FA8-8E9F-49A2BA41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958E5-535A-9373-2DDC-1DA8797C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7C732-DB14-0A3C-ACB3-3408A82F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C68CB-1734-7526-AF0F-FC0EEA09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488CD4-BE0B-B0B2-AE29-6B2A06ED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A94B1-22C0-3583-17C8-BB4301B3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ED2CD-8DC9-F4B7-2EA1-2AD4F902D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0ABCE-721E-4B3D-8616-4D72E25C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DADEC-E82B-565B-1AF1-50CBFE1B2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D5132-D325-FD63-94AA-3E41B9F77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0669-B2A6-4C29-B148-E680CC99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1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02" name="Picture 2" descr="10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2024-03-10T07:26:16Z</dcterms:created>
  <dcterms:modified xsi:type="dcterms:W3CDTF">2024-03-10T07:26:16Z</dcterms:modified>
</cp:coreProperties>
</file>