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64B69-D104-5FAA-ECDC-687D2CAC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4D4331-4930-E52D-D623-0A60119F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D6268-A411-CAC2-4906-356D0469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5F4A6-3C03-0F55-E21F-23C09D04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25959-2DE7-2177-5920-0D22474B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9B6BC-C293-6C95-0108-F081E803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D6CC3-3C49-6042-7429-5ADF6DCCF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1DE89-D0CA-B63E-4934-88B5A41C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84F96-9B42-FA6A-D1D1-703DFBC5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A62F6-FD6D-B76E-D00A-1B870E77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5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90FCE5-CB8D-6063-678D-8B99C9EA7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A7DCF-C5F5-0F35-6BD8-F16275CD3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C4738-7D9E-D2AA-EF0A-72EEF14A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647C4-9592-8720-A292-654AA496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7C3AD-FDE4-D03A-3CD8-B0DCC4B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7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96416-9CDF-A2A2-2FB2-287A1D40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B7347-65A8-FD56-FEE9-61378FC1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630FB-F887-E0D5-BF0E-04671D2D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E8220-2AB9-2AE3-2E6D-C4D5735C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1E01E-B27A-02D9-7E1A-3C10F444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0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1717-B161-CEA1-2D35-9D62F33D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497A0-2155-2C2C-DE8E-A43F2E32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772E-54A7-6A72-CA97-3D0B05AC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E5A43-076D-84B5-994E-9546C1BC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14131-AE0B-ABB4-B832-80098C88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5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EC580-94A7-95A7-B3DC-D99C7BC8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32E5F-8859-7BE7-D625-4925965F7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8C6A8D-75B0-499E-13F0-5228F8C3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69339-9068-9F1C-823B-0A506F0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CA096-CF49-2394-201A-6C24E3FF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BBF7D-CBEA-A235-F510-FC27F1BC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2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E2901-39CF-D8E2-E3EA-E3FF606F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9AD7C-873F-2B54-434F-E8D7477D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5601E-392C-EC95-F42A-9D6E6F96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1436F1-2998-2B3D-CE50-3FFBC6857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E9230E-683D-8F18-22DB-836AEFB0E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AE6D50-3AF7-265C-14D1-99CA23E4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D67E14-C35B-A031-4E20-61C88882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B0E2EF-8D6D-5CB8-E234-88E8124E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72A83-A0EC-0FD3-7F6E-B2F296F8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9987F-67CD-A68E-D810-E871C7B2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FA60FD-6912-36BB-1A44-E3F596A3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105AE-73AD-901E-A201-0C2CD38B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13610C-9CDD-3F02-F85C-55E70C09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C6D5E7-C25E-7CCD-8BCB-CA9DF7D5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A5593-BE5A-9E58-D6CC-9854C0F3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0F284-382F-6034-AF95-F2699FAF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837D8-4D71-2654-26CB-7182AE6D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4D7CE-D373-2C72-094F-056FDD49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A85CD-35FC-65B9-3695-9EE3ADB0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6CB19-0922-E07D-7C65-922A534E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9CEE5-18CB-3E68-B6D7-AC0FE1D1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5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5E902-D297-8FBF-D51F-5FE7923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90BE79-DE07-78F7-F834-34DEAEC3F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350E7-10FE-3837-6241-6129CC522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3B227-EE20-68B3-0ADF-662C565A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A93BA-A200-70CE-8BF3-87A4298E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CC6B4-3DBE-5351-85CB-4F114AA1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131568-8740-CE08-B284-E60D66E2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0DAD7-D45F-42EB-37F9-BD86E588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C306D-81A4-0CD1-A618-D72CA98FD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25F13-B11A-4339-AE93-543D4800A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5417D-6FDF-8324-4CEA-66F960F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3245F-7B61-2737-329D-B2F06ACC0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BFC8-40B8-4D7A-A2CC-BE39AC15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6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50" name="Picture 2" descr="1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2024-03-10T07:26:38Z</dcterms:created>
  <dcterms:modified xsi:type="dcterms:W3CDTF">2024-03-10T07:26:38Z</dcterms:modified>
</cp:coreProperties>
</file>