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FBDBA-BA19-D502-27BA-8B0796B5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C687ED-69DD-7548-5A1F-5CA3408EC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0719-ADC0-4EF9-76BE-DDD32100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0E3D2-C529-8439-C677-95200198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B6F8D-B16F-7AC5-65AE-A69820EF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7BC7F-3A45-8275-D656-9B9C327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9F251-0805-DA02-1CE8-5046DD09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C9B79-27DC-B64A-21F2-5D1D656C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3ED34-3ADD-EE83-BFAE-19072FE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6E80-EAC7-3BB6-36C8-CE51C51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4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C0CB6C-F750-A33F-6749-C05869ECE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82EA3-DFCC-6AAC-9F67-0AB2E5D34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B3993-7134-3CDE-EC2A-8AF2FBAA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29161-3C7B-5CE2-C957-75D8718C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3D57E-E476-0034-C7BB-E595914B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2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D0372-51B9-3168-C2CB-8B059814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1560E-7964-21AD-9541-4F59B0E4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5ECCE-2C99-7B75-3CEF-7CD1D432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43E23-B811-8A70-617C-92E3B40F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959D5-3D6E-FF3F-C9F9-381606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6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B1C04-B5A8-B18E-A3DE-099358AB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F74E5-D894-E0CB-0D34-71AB1A2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ABDE1-ADB5-7285-E90C-8CC71FF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3A09B-63D2-8758-8372-84F6F5E5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7DA37-9924-50F6-503F-1606ABA6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8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8613F-E625-DFDA-2E39-C87B9452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DF50E-64BF-E48D-E289-4870B0D2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B1993-0085-93E3-A119-FDD968541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D5C1F-2C82-0826-5D6A-712ED643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FA993-8C15-23E5-DA6E-59363A42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5001D-E970-F2F6-162E-2B35C8A7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7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46B9D-0A48-9EEC-E3F5-FE33C454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C4F5C-89A1-2508-41BB-797CE54A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50DBB-A160-4EC7-0D7F-B8749102F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745A1A-359D-F3BD-2059-4774B2B31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707BFD-4E98-F1A2-AF79-4186B42FA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427E8D-6A56-8EBF-513C-F7DC0F93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8192FC-7A5D-98B8-38BA-5F0C7B39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CD5B66-E06B-22F0-19D9-7538AFFD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5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13191-7A88-C6C5-A6B0-44D1D39B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16D9A-4C94-FA66-F817-22AF47D2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15B447-6C89-B0C9-6C8A-39C99567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45F2C5-868E-08F1-9CD2-DDCB3F45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A825D6-6FDB-6289-33D5-F4AD0063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1973D8-C6A2-0E44-6994-2C5E664C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96BCA-C310-44B7-14FA-E65AB491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70F8-851C-BD79-CCE4-36D30120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611C6-F7F9-667D-409B-501CF608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513F3-01E2-36E5-D7CA-762BA289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BFF4E-AAA9-B975-238F-E1BBE000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01128-CDD3-7E99-DFDD-23C9E158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40A4D-5BA0-8D74-755B-254DE13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4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4822-9584-C328-398C-F4E91259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003090-73FD-0E6E-830E-0EB9C979E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80014-F1B3-50F7-35EF-2A00176A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26F46-9488-DB77-F5F8-885AA93B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CA4DC-4647-E814-AA02-FDBB42A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84B25-0F32-9EDB-15B2-5CE53F18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9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3CC6B-6BB0-A5BD-82D0-585FBC2F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BDCF-7D69-F7B4-51AF-BA704CDD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27715-D0E2-D56D-2141-9EB8BB627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AC2C-CCB9-4ADF-A95E-D1CCE917C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2AE01-E88F-FAA9-42E8-53B0EB77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17C01-D4E9-39D4-B463-458F30AC9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74F3-A85B-4512-A0D0-383547482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7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50" name="Picture 2" descr="1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2024-03-10T07:26:49Z</dcterms:created>
  <dcterms:modified xsi:type="dcterms:W3CDTF">2024-03-10T07:26:49Z</dcterms:modified>
</cp:coreProperties>
</file>