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91B13-1BC6-674F-EB4C-6DD511597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741EB0-0AC1-9802-6CE7-BBE337D10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258FF-39E1-DFDB-E1A8-D55365BC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37E-43F0-4407-AAA3-6EB70277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7711C-C777-21D5-C24C-133D65F9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0BC5C-0F3A-2E4E-C0D8-2BC3991F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9675-A991-43A4-9065-568262B28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6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73A8-73E4-FF64-6BB2-F05E38A9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214EBB-A2F6-9A25-338F-87CF6B3C9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EBA02-C07A-0DBF-8D7A-6155EFCC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37E-43F0-4407-AAA3-6EB70277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9B552-2CA9-4645-3536-74EAB723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480F0-263C-E44B-AD6A-80AB2237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9675-A991-43A4-9065-568262B28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56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24CF0-D481-1010-12E3-E04FF65EF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EA52C-3613-A0D0-BABD-B3335D256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19962-6C1D-989C-8D45-E3F9BD70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37E-43F0-4407-AAA3-6EB70277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3C1FC-649F-70E4-F529-A580ED1D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40861-089D-B6A0-6812-5AC2A54B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9675-A991-43A4-9065-568262B28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85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BD466-40BD-A517-EEC6-8EDF7214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577D2-E83C-BB0C-02DD-3BD2C94BF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DD0D1-2422-9F58-136A-5233B73C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37E-43F0-4407-AAA3-6EB70277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0A21D-405F-11AC-CDE8-4A379502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66C32-58C1-A2A8-B15C-AB8F3B38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9675-A991-43A4-9065-568262B28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17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498D9-8E63-40DD-AEBC-BDE6613C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ED96B-D40A-252F-D45F-BA5A2F40B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A2E1B-0178-4513-7EEF-893DD854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37E-43F0-4407-AAA3-6EB70277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B06EF-25E6-F365-406C-E06B6410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A21A4-8ECB-8A65-B3E8-7081523B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9675-A991-43A4-9065-568262B28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9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44C53-A8CE-D168-40DA-E69730D0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4F859-B298-EA59-AC7D-FAE25BFF1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310A29-8F3F-D635-4390-5FD610832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C8137-DA26-5E82-6A61-5FC05302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37E-43F0-4407-AAA3-6EB70277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3D1DB9-430C-C545-B2DC-2AD9FF02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C1B7F-762D-628B-EE06-27162E98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9675-A991-43A4-9065-568262B28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7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12A60-E04F-886E-9C39-21057C0F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792B6-F7A1-0FA1-C0A4-61C8CE31D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3998F9-9F7E-34E3-3DA7-B7CE9F486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1B33C6-2B09-31A1-5F8A-CA897824E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EA6587-FC12-3D5D-A3C2-B1ED5E446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81ED31-6F06-1782-B69A-E6E52E21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37E-43F0-4407-AAA3-6EB70277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BAB0AB-A92B-AE48-3648-783191F0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6E4BFD-832E-1170-12C4-524FB1D4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9675-A991-43A4-9065-568262B28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77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3CBF0-9B44-C9D0-CDAA-144CBC7A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704BDA-18D4-DB67-028D-F97B3BBB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37E-43F0-4407-AAA3-6EB70277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AFBC66-2447-A85B-0141-811700A0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3F138F-6942-DF84-5C98-03BF1ECF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9675-A991-43A4-9065-568262B28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9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166207-27DB-AE08-2ACE-73D2BD9B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37E-43F0-4407-AAA3-6EB70277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DE6691-AE27-714E-5710-35A20BE9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7EB55F-2834-A20C-B48F-952B0558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9675-A991-43A4-9065-568262B28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4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B0FE1-EBC5-19EC-C2AA-50F483AB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E23D3-FCFF-4043-401C-CB9F735C9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B85C9-91DC-4777-E8E5-58480C784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7F6270-C283-7C05-8D52-25EE7C3E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37E-43F0-4407-AAA3-6EB70277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C663C6-24F4-151B-E5F8-AA8BFA66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6D8C21-BAE7-B7F9-A4A7-02282108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9675-A991-43A4-9065-568262B28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4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AF0C1-4E3C-09EE-1F24-147CD5EE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C552D9-5A0D-7E62-E8ED-C5A753A29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7C1C1-6F74-0259-440B-E1B589EA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3DF64-940C-FCE6-1CA0-3FA088E8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37E-43F0-4407-AAA3-6EB70277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65C7E-8BA8-F3E1-49C0-05934352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8EB860-7D02-79B7-EA8B-D9E261A5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9675-A991-43A4-9065-568262B28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7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131F98-9E3F-AA2E-A593-45FAE5EC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9C728-0BC3-4F57-CFE3-BBFD1204E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9A6164-4857-13F6-F4F2-932D814E6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9F37E-43F0-4407-AAA3-6EB7027716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9A9E4-CC0D-A08C-81E8-23C50BD37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48B87-91D3-6F87-37B1-A80BCF8A2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59675-A991-43A4-9065-568262B28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30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0498" name="Picture 2" descr="1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2024-03-10T07:27:11Z</dcterms:created>
  <dcterms:modified xsi:type="dcterms:W3CDTF">2024-03-10T07:27:11Z</dcterms:modified>
</cp:coreProperties>
</file>