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20093-00AC-F58C-4EFF-2FF76DB09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221857-7594-2325-AA9D-5DB7C2C59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8E614-155C-27C7-B48C-686A9E15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672-F626-4F02-A906-7BBF677536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880A6-D486-C463-440D-5AF50744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DB67B-F08D-8D43-3443-CC4DAA8F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D494-4889-4F04-B2DD-6ACA0D4B6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74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2BCD4-906F-383E-8C5D-A3FB6519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FBC36-AC6F-A61D-01DF-1E88B2C00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988B7-6BDE-319E-0EA0-8E89046E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672-F626-4F02-A906-7BBF677536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D65C4-67D6-0602-8A41-0BF3A107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99EF5-F610-B4FF-482C-391A8068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D494-4889-4F04-B2DD-6ACA0D4B6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6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DB4F54-B6EB-CE6D-5D65-EA0255D06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395D25-D7F3-F58B-7B15-A78266AC5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AAEBA-B336-9FED-3388-ECE58695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672-F626-4F02-A906-7BBF677536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111C5-D53E-2A7F-299E-06C5D10E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558C7-7FBC-3DE6-CAAF-6FA1ED34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D494-4889-4F04-B2DD-6ACA0D4B6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23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6BC31-95EE-7009-4791-8C4902E6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8304C-F5AE-46A3-75B5-8B04819F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DAD71-3BA2-FCC2-C5F1-ACAAD491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672-F626-4F02-A906-7BBF677536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40223-2194-9948-3106-20EDB3E1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FE623-4F30-6F7B-68EF-01DB03F8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D494-4889-4F04-B2DD-6ACA0D4B6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3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C35D5-57A5-4898-B477-ED59EA3E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7773A-BE86-9B2F-D3B9-8C719CC85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4FE83-6B28-D4F3-8E5B-AA518F45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672-F626-4F02-A906-7BBF677536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5B192-9F42-5E98-804D-71C2EDA2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14D15-E547-22FA-6FFA-4DBC0EAD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D494-4889-4F04-B2DD-6ACA0D4B6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36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3EB9B-AEC0-A27C-C880-CCC6EF30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E283F-0EFD-B264-A0EC-937C75951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2C04FD-6494-1CED-6479-0255D91BA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493692-6C0C-5407-24C0-C83E57FD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672-F626-4F02-A906-7BBF677536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0E8E75-886E-A51E-3398-0BF1B3F0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BCC0D6-532B-BC0D-3D9D-616EE691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D494-4889-4F04-B2DD-6ACA0D4B6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89DCB-EEB2-DA71-54DA-A7BADB56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B69BA2-9C47-84D2-0D53-FB8C6A9D4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117BB9-9FAD-FEBE-9F87-EF9E04939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C312DD-6DBC-1781-E37D-7F74D8108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B2226B-DBED-60D2-7779-02F7D59BB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77B00A-39D8-A822-08AA-0796F017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672-F626-4F02-A906-7BBF677536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0473E4-4618-65B4-3672-237CD5CB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84C402-8D9D-22C0-BF32-0376C9AA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D494-4889-4F04-B2DD-6ACA0D4B6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5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62E3D-5A18-A761-C572-D878E7F6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E8DC66-9E7C-59DC-3557-50943519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672-F626-4F02-A906-7BBF677536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965B36-9038-9E3D-7EE6-CF0E8933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1F7C6D-452B-D104-81FA-6A19A334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D494-4889-4F04-B2DD-6ACA0D4B6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11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E52541-923B-B12C-944E-7CFC2B8F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672-F626-4F02-A906-7BBF677536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3E7EAD-C633-A707-AC23-5E8F3F1F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188F59-307E-A892-2AE0-EEFD8F03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D494-4889-4F04-B2DD-6ACA0D4B6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1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730DA-1B4A-0E75-818B-A039320A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2CE96-959F-C73F-0221-CD90D6441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9B1AAA-34A0-54E3-A487-527422676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5673C0-F3E8-3AF3-CFAA-BC8463D4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672-F626-4F02-A906-7BBF677536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4D445C-4982-CDCB-ACF4-C796CB12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A817A-2909-5CF9-9CB0-0E9A6F43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D494-4889-4F04-B2DD-6ACA0D4B6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35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8CA2B-C362-6A52-9B67-5274147D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C3F2B3-045B-0028-1F12-35C6CEB2A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AF99F0-54B2-EC6B-FE67-4873348CC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68E51-173F-26AE-0186-04FA11B3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672-F626-4F02-A906-7BBF677536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30280B-5ED4-6A4F-0BE5-1528E240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5D3066-2749-8AD0-84A4-1025E30F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D494-4889-4F04-B2DD-6ACA0D4B6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5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0B50B6-8D49-D350-90EF-5ADF2996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AA0CF9-E39E-953F-01FD-B36AD9D2B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33B8B-1E73-6E36-94AE-07B9AF9EB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D4672-F626-4F02-A906-7BBF677536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38D3C-2BB6-F56D-367C-6E09A4675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18CED-99B1-1FEF-61D6-92F24900F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D494-4889-4F04-B2DD-6ACA0D4B6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75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546" name="Picture 2" descr="11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3571" name="Picture 3" descr="110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2024-03-10T07:27:22Z</dcterms:created>
  <dcterms:modified xsi:type="dcterms:W3CDTF">2024-03-10T07:27:22Z</dcterms:modified>
</cp:coreProperties>
</file>