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F04D-540F-41EB-ABB0-5A5470069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EF71C-B1DB-76DF-4C8F-096391599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09BBA-2BCC-A035-5552-BA355A3C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72ABC-0839-E77B-2EC5-88A4B11A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FF198-C698-89E8-17B4-89149140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99B2A-C641-1EFA-5964-70F22CBF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64CA7A-D7D9-EEBB-76A3-AEB88EE9E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01260-676D-E119-181E-77159FBE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11B7B-B707-7A9B-C42D-FFD03161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B43A0-B33D-5E96-E904-D3D8A23A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2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254A71-D352-18F6-95AD-BDE90C020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2A97F-DDF2-AAD9-49AC-7863B0D4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03F66-752D-A72C-0AC0-81048A12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03E87-A791-A5FE-3688-F7DF4480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18F18-CAC9-7BC7-177E-470DCBFE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DD35-F674-2828-69D7-686FA100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92C91-DEC8-D093-50B8-8A2FFAA0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5EAC4-5E3C-5999-BD6F-AAE99892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D88A0-69F6-438B-AA6E-62FE5C18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951D8-0D1F-B73D-5DB6-E399BB4C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3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9AE7-1F3C-3299-0C2A-41F405B5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7631B-D3D7-0B85-B239-95047348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43A2F-B28D-38FE-DBE9-71FC764B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22758-9C28-FE4A-EFD9-34CE6899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7C706-B7BF-A015-8C1C-C91CEB20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0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6CA4E-9E30-8739-ADDA-7E949609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A5711-5260-0015-B1A3-72F39FD7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C565E-AF98-F5B7-5C32-8F7228A9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1A922-280C-340A-2375-796365C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EC4D8-83FE-434B-C047-CDB4FA40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710BE-DF69-342E-23C7-633E3959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8286D-6DED-8118-0437-0F592174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B3C7-FCB9-012C-2E8B-8024742E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CB136-37DE-0EBC-F001-0BDCF01E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FF0C93-BA8C-418A-F940-F5D792A78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915D6C-5B1B-8021-6A39-025B5E98D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687DFD-54AA-9776-EEEB-91C5492B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BE5A8-676B-FDAC-C431-4F150396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A76DDF-A6B7-1A9A-D76D-2C344FB6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838EB-5764-1260-E074-577B2D10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43EF3-2A5A-C9D2-7744-97CE0D41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3E529-8481-0B30-4739-02CE5B7F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19A66-C7FB-DD66-B564-46B4C84B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0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1AF466-537F-E79A-0884-8DF50863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F9B7FB-8FE9-8F41-239F-78BE37EC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100C5-33AC-B048-7EDD-48DB9F95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EDBDB-3F6A-D208-1D93-52C79905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50BD3-4302-F9A6-7A50-3266B48A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92D7D-C068-FC07-27C7-D5A4240A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93A94-FABE-6C51-FAC7-A94B5D0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8AF43-79EA-71AD-7ACB-240D10E8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71EEE-DA6D-8D59-CFBF-66059ADE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7C34F-012F-6172-6556-A4A1600F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712E34-6A1A-E36D-CB54-B3F861969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00D58-314C-FA5A-C9D1-F986F2728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68677-D34F-99D5-F4FA-D16BF6EF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FB50B-4AB1-DDC8-DA4F-3B12C128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E9BF3-DB1A-2BFF-42E9-660CF9EE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B9DDC4-16F9-0643-73C5-89063A0D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895F8-B12E-7528-51EB-ABC7F86A3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2A515-B8DD-69B0-114A-576332C92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5EAA-157E-4E43-81C2-8A18B058E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D19F7-E0AC-F970-AEC2-251A638EC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6C706-8BDC-D0B8-F660-98B25D8C8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294D-85A7-4E8D-A4EC-E53D3913F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546" name="Picture 2" descr="1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3571" name="Picture 3" descr="11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2024-03-10T07:27:33Z</dcterms:created>
  <dcterms:modified xsi:type="dcterms:W3CDTF">2024-03-10T07:27:33Z</dcterms:modified>
</cp:coreProperties>
</file>