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2FA9F-3778-F29D-3ECD-8D7589612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69E1E-313F-888A-7D92-9F42F90B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3296-8C78-B167-99B9-4A294B10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6DB61-6F0D-FF9C-0856-3AD4A025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F18F5-F49C-5B57-50C9-152C4001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969A-775C-8378-8B60-6A9576D8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DE0E49-EB7D-9F75-75FF-86386F4C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67C8F-8BC2-1981-F969-F47369D4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A9C70-4760-09B1-7F47-E5717129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EDF8F-8147-C717-7C57-A9962E82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2710C-227A-93EC-C567-8B5E90C2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2A177-A586-CFA6-67CA-B22C82D57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7DB6B-0F86-1F5E-273D-D237AD45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5A297-1343-05FE-190E-FEFECFCF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6F152-9286-DC73-22BD-D65113B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CB30-4813-C0DB-9CD6-062F626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6B852-DD90-FEC7-F9AD-CF97D15D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CA152-B99C-DC17-858A-DCEE9D28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C4124-39DB-E0F2-3370-ADBE59DA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4096C-72E6-37C1-63FA-2764F42B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CCF7C-4809-1728-4DDB-EFEF4780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9CB7B-4201-C0AA-48B3-C1B01C61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4364-6338-F2C2-98D5-B3869ABF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9DA73-5BE4-63EC-B8F2-D16F69D7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40E3-9106-A3EC-3DF7-F69985CC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3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251F-19B2-BA76-E686-EEFB59A1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9C912-26A2-A009-A89A-BCD6ACB51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31C82-DF7D-EFE5-9BE8-D6D64074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C90FC-D13D-6AD1-1290-ACDC51D6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321BB-3C0B-AF7C-9C8E-6E3B4E8B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02A1-9FDE-A000-B08E-F0409AE6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4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44E5D-FE67-6CFE-8260-A3ECCA20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F4606-B9E1-ED9D-9AC4-8F0328A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08F84-CE18-938E-EF3C-B0C5F895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46CB95-3632-D2F5-AAB1-D718359BB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7C6D9-F95B-741F-C9C4-AFB3003B7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0B989E-4A9C-B557-D346-8B91C4B4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261A40-60E3-28E5-F0CC-C7742F2C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1087F0-EAD0-5132-7B08-24D4C60B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8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74D18-D1DC-8C02-E3C8-8C23CC0E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6ABFF-4467-6996-815B-C7599F07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A52E3-5AE1-9BC8-8B3F-CED58B2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38CE5-92C5-4953-41AA-DF7522B0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3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AE624-E262-AC14-8293-73251C14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FF3E9-3269-76A8-D230-E1B89D9C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82EAC-AB7A-DF62-E6EC-E57ABC78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2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5070-2C71-4FD9-0179-3F860F15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726C1-1701-EE12-B68C-C8A929E1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18372-97B5-42A8-1886-028EC8F5F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3A595-459B-B11A-7808-6284C8EB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4A54B-9BAB-02C7-194F-F06F7325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F7F05-EFA9-69E2-225A-20BCFBEA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6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336C-D9F8-46CF-8A2A-433172D1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4E2564-D919-0548-76C7-1DCEA55FE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49304-21C1-FC2C-33BA-E5AEB18E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483D-0F51-009F-87BE-02F0DB01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1FB78-7089-8592-2071-ED23F4AD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5650F-2236-B3E8-6184-E0015E85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0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1DD253-6468-3B9F-5CA6-7FF2B6BA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6F7CE-13A7-7747-30BA-C0019B60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95F4-F1E6-F41E-5B12-2EA72761D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1E92-53D5-4DD0-886E-DC73A567DF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4CB59-6E28-310C-33F5-0B52DD166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0918E-15FF-5874-7303-80DB4A6A7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C779-0DB9-400F-9AB7-64319C9A1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4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594" name="Picture 2" descr="1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5619" name="Picture 3" descr="1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2024-03-10T07:27:44Z</dcterms:created>
  <dcterms:modified xsi:type="dcterms:W3CDTF">2024-03-10T07:27:44Z</dcterms:modified>
</cp:coreProperties>
</file>