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C769A-5E1C-47EF-A9DC-1AC207DF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E44C6-61D5-44F9-5E8D-F47F9352F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6B832-85C7-C024-E2F1-3BD4022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21CD8-D9E8-1977-7D9E-BAEE0D17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998F3-20F0-20DA-E562-51B73588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7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8D044-DF32-F8CF-2BB9-EF3F9B89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C3DAA-9EFA-F0C4-862F-21FDAB6C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777CA-E342-6D11-BE47-3B72A432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93F23-3C3E-9F50-1F64-DB1785B7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8358B-A24D-F850-9694-17FEB5B9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2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99B6C-D64E-C6FE-89D8-0B25711BA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DEDE8-3DD0-11DE-4FAA-FB101B7F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70014-944C-FDE1-D84D-C0ACBFA5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04825-0D2A-B859-D08C-04C5D0C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322B2-17EC-375B-E59A-44CBC542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3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47783-9A51-216F-E858-7EC7FE6B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1C9B5-8798-A0BF-9AD9-0E9E62F1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97FE2-28FB-E7BE-FEAE-2F1189C5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D236E-6778-B5A1-CF0C-903BFAA6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31F8F-28E8-BAEC-885B-C012874C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8244-E5DF-B91F-0CEB-405795EC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79181-C296-C1CD-BD29-A64828EC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F2F4D-9919-28B2-7949-D74BCDE9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303AF-46C7-046B-42A0-4572FBD0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9C842-AA35-70FC-B3C5-778087F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E86FC-E9E0-C3B0-4025-32911F94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5B66E-A7DA-DD00-585B-2E85D398A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A8230-146E-BC67-597E-FA893FC3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F5A98-369E-F06A-879B-2BCA944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49760-1ED5-45CF-1E00-5B0F69B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B5347-581D-D0C3-6692-E00DC10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3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AAAFD-F545-2F1B-F345-4985B354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D5B0D-FBDF-6A12-6940-CB2DD15D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21AE2-C75B-DB42-B7EC-59004448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6A1C4-8D33-40DE-EA8C-327D776B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F526F1-0BFE-8165-2ED1-52A23FBAC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7F825-83C1-58F7-FE72-13F5BD37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3258E-0A69-2B1F-4B28-99306D1B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301AC1-2EFA-DCEA-78A8-7DC031CC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4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41F44-1E7F-6F6D-17C8-5A606199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C1CBEE-28EC-2A9B-FE85-4621C02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584D54-3A08-CE73-2787-30104DAE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69294-FE9A-F9D0-BD11-0B6067FF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7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6974E9-6E38-0F89-B79E-56A5EF6F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C7842-4D95-80A2-8587-1812CF1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8135B-B730-4198-455F-69C9539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5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6E643-8C41-84AB-8502-6DA50D2A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D00ED-821B-7F5A-9B1E-F2D82791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CC19B-0072-00D5-2903-91B755D5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F5E36-8E43-D1F3-DC2B-616EBEAA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74644-B72E-012F-7AC1-81604D00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1C1C1-6D9E-2EF9-9A53-2A9C176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1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DF57-5830-CB07-4C38-2E808EC6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0EBEF-06CD-87E6-6E66-A9F361C2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DCAF9-5B65-9489-24C3-D1AE980B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81C8A-50B1-C103-2C4E-63F9E18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0B19B-D272-93E8-909F-F4528107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0E30A-889B-E547-72E0-A47C936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7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6142D-92D4-4724-D541-CC94E39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5727B-01D8-A066-25F6-5FE02BD9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AC841-9B49-140F-3DF4-25A12079E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149B-9CE7-4E39-A719-0D14706CA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65882-1DFD-D8B7-B840-97FCA00B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4A602-24A2-D47D-7C6E-E2D203EC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8A3E-21BE-4F07-AB62-2336E1425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594" name="Picture 2" descr="1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5619" name="Picture 3" descr="1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2024-03-10T07:27:55Z</dcterms:created>
  <dcterms:modified xsi:type="dcterms:W3CDTF">2024-03-10T07:27:55Z</dcterms:modified>
</cp:coreProperties>
</file>