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C0AAC-F387-C1DB-6F60-C543C557B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3917D-58CB-FBE1-EBF1-889E5635E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68B9F-2E03-9330-B84B-8A8B5A6F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E679B-6C7F-8B1E-3696-E585CD62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DF2A6-0FE8-C3AF-C2DE-B2E220FA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F7536-3537-A119-A828-AA393D4E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628A5-E03D-B088-B4CF-A16F97AB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510D5-A034-7CFB-9598-6CD051B1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F8FF7-80C7-529A-5731-6D2C69B6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7BD35-04FE-5B5D-F51B-8792C4A3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4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989DF-DB8A-D1DB-BF03-EB4B2D9E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7B29A-819D-8DCD-0D51-AB7667B2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50270-B655-A49C-2FB9-6DA0AE90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B1A7C-8FCC-C0B9-51C6-B5351442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8CEE6-610D-5730-1B3E-F28BB17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2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33A71-D797-5E6D-4876-CD8424EB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375CC-F0F4-367A-2B17-783325EB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3ACF9-434B-37E6-EC16-6667ED00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68478-ED3D-C17F-114F-BBB0E6B5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90DD-027D-F229-C168-BAD11BA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5F66-9900-4C5E-A0ED-41267EBF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53FF1-2BE1-C346-FD98-A1FBF1C4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1B1AC-42C5-EF59-2C5E-4E3E6726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8181-546F-3C04-B06A-378334D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995DC-F7F5-5089-6F9D-37AD8644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6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58056-BF5B-3226-014E-9C9C4619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CB06-603D-8DD9-C3FD-C9DA5CF09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00638-BAE5-5453-A963-CB406387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02EC2-553B-E689-1F08-D9273E7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C2388-2D9D-2F29-9EA1-A6EDD25F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6BDEB-BC23-2E52-D2D5-B42B6C5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5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8158-F8DC-6508-1AC9-7E2477A7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C1E4-FACC-3909-A776-3263E08F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92B55-2A65-D836-B2AF-75EB308F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67307-0875-1FAC-A70E-BFEFDA3FD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AC692-E2B3-9D2C-43D2-F04B0C4F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880DD-AF32-7944-1188-49442D52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28B4A-7D07-CC61-21A4-5A6E2EF1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144939-9FC4-1557-FEEB-6BEE30FF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1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82158-3203-2548-CA82-CDA0E5AC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570C0-BBE4-B40E-0475-3EC3661E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F8426-6FAD-B77C-4290-71D782B8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210DCF-F1C8-1CF9-3050-083F1DA3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3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0C14E1-D660-81D0-ED28-6D98397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BDAC5-62D6-16AC-A05B-9866D1E7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264BD-21E5-F920-2CCA-24C8FAD9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3739-8DE5-E8E4-0BCC-42A86B0F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CA57D-C9F6-5E96-1CB5-B3E6EC13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539B2-4885-4DDD-5F6C-FD465FF1B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A9C65-6B4E-A48C-D23B-D37CCDE9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FB6C7-2603-40AC-2871-0A264B83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A6D9A-FA37-1587-B121-6F3CD455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73300-9F88-7F3F-2EC5-4F1E2E00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030952-12E8-005D-7DB5-5E9682679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6C944-1A85-372F-AF43-575D96A6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D1661-66B4-2FE6-A93B-BE94EC00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386C3-99B9-111C-BFA5-59F20C91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7F142-A884-3548-8C6D-545A3E05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8C3C0-C696-3AE0-ECD6-B5258091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40EA2-A733-E836-EA3F-C046022F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7BEDF-A2B4-1E11-CB28-BEDB8BA3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A50D-5230-43D0-A391-2C5ABCE93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4C357-0447-B38D-5C98-D2FCB68B5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5559B-1BF9-E9D6-8E3D-63F79B328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D548-A712-457B-9A60-FA7F53F86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3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42" name="Picture 2" descr="1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2024-03-10T07:28:06Z</dcterms:created>
  <dcterms:modified xsi:type="dcterms:W3CDTF">2024-03-10T07:28:06Z</dcterms:modified>
</cp:coreProperties>
</file>