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A8089-B567-D94C-FE6B-401CAAFCF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C35959-5DE1-2357-C166-529A2D2D3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A4BDD-5D5A-DB4E-95FE-9DF15503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DC4-36B4-4BB0-9892-1B10F46E9E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96D51-2EA1-34D9-7058-CB37B8F2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5845C-70CC-8C48-68CA-11686F91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0C54-A230-4169-A912-4A6BDD86A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98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71C55-A54C-8990-307C-CF1C353E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826C72-02FA-20C4-5A23-8C5A1D25F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84423-F731-D51F-BBD4-770582F6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DC4-36B4-4BB0-9892-1B10F46E9E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A20677-6884-FBF9-ACDC-AD0D217D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5F87C-B675-5853-3AEF-CDF2177B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0C54-A230-4169-A912-4A6BDD86A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01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36F824-49C7-2268-66F6-8F9E6EC12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4B77E3-1CBA-04C6-F448-9A6A54C97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4A47E-D256-56CD-8C2D-6207B8DC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DC4-36B4-4BB0-9892-1B10F46E9E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224997-6866-49F1-7759-E894CD20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9D3A4-3A7D-6A75-D100-14CA53A2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0C54-A230-4169-A912-4A6BDD86A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81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39E03-9A10-E5E4-918B-F5F38B49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6C691-F868-ED6A-A9C9-99B47F31F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C2355-08E0-B4D2-E4C4-D98251C6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DC4-36B4-4BB0-9892-1B10F46E9E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6A434C-B387-BC5E-79AD-56CDD3A2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42690-A206-4E63-7D35-D32FBEEF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0C54-A230-4169-A912-4A6BDD86A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85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1DF77-7EC1-D504-AF8B-206DDDF3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D0ED34-C417-5677-2172-38BCE8C44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5AC5E-B975-2B4F-64A3-76DD0DAB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DC4-36B4-4BB0-9892-1B10F46E9E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3E6A1-F416-7CF7-2C95-F99F0546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71FA2-7A57-C3CE-6ABC-3643938B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0C54-A230-4169-A912-4A6BDD86A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2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E89DE-E926-3A14-77DE-EBA2B64B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3BB1A-8315-51CB-68AB-0516E4C02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8F68E6-4A82-4DF7-24B6-43E4862FA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A7D205-3079-1204-53C0-FB85EC4E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DC4-36B4-4BB0-9892-1B10F46E9E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6D910F-1B38-D569-6F29-4C0968E3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5BFBE1-E725-DF00-C227-68F777F4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0C54-A230-4169-A912-4A6BDD86A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03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DCDA2-CBC8-7B42-345E-6EEB05FE4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ABD76-8E65-4736-A0AA-1ABE255B7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CA503A-5221-6863-D97A-CE7A0A16A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9183D7-B7CD-0283-3266-06E5127EB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1DDDE1-115C-F992-FCD9-221337331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D7C135-9912-DDB0-DAB0-B83BD36F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DC4-36B4-4BB0-9892-1B10F46E9E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88FE61-A8D7-0A34-7E0F-8930BFBF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17319E-AF44-3475-2B1B-0041998F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0C54-A230-4169-A912-4A6BDD86A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84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39991-378B-1C2F-DA60-1390BC21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612FCA-51D2-ACF4-B0CE-2CD92D30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DC4-36B4-4BB0-9892-1B10F46E9E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BD13A8-B18E-A9F0-E0E0-92E4E6A8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DC774F-7FFF-543E-AA20-7A18AA33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0C54-A230-4169-A912-4A6BDD86A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01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396A6E-960A-A93F-AADA-608D4CE3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DC4-36B4-4BB0-9892-1B10F46E9E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63FAF0-D80F-C4E7-8A07-FB0791255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F3E78B-4B1A-D024-E305-ABCF890D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0C54-A230-4169-A912-4A6BDD86A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61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D37F4-585C-9733-635C-45B1234C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EF56E8-B04B-9AB7-E681-A436F774F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17E03A-44C8-9D7F-46A0-FBBED75D5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930CD6-4B7A-7932-AE3C-F0D9C7D4F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DC4-36B4-4BB0-9892-1B10F46E9E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8065DE-C361-F420-E3FE-F9A263D7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30EE45-52E2-B3AB-EFC1-CFF3F88F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0C54-A230-4169-A912-4A6BDD86A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3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9F691-F2DD-0C3B-5783-ACC903BC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CE78F0-29D8-5F43-DAB0-D493BB752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6B9160-B00D-E684-987B-54DDE69A0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EDCC11-D172-1C5B-BA07-C448E4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DC4-36B4-4BB0-9892-1B10F46E9E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420112-EB22-0A16-61BC-F63A8262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1DA94E-96A9-A35A-B3ED-FC020E5F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0C54-A230-4169-A912-4A6BDD86A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20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4CA5B2-3E1C-ED1B-A19F-19B362E1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27C78A-3C4A-314A-6265-898C32415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C7293-472F-1140-8EA1-3DA9465CF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FBDC4-36B4-4BB0-9892-1B10F46E9E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F66CD-A327-54F2-4AD9-B4678D275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6FBB6-1E2C-019B-19FD-033A0D1F2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E0C54-A230-4169-A912-4A6BDD86A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23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8690" name="Picture 2" descr="11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2024-03-10T07:28:39Z</dcterms:created>
  <dcterms:modified xsi:type="dcterms:W3CDTF">2024-03-10T07:28:39Z</dcterms:modified>
</cp:coreProperties>
</file>