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49EAF-0B40-EE1D-3520-90023A068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4D87C9-11D7-C7C8-4198-3CFE35BCF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FE269-1F8E-3A90-209D-374722FC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534A-07E4-4BBD-892B-459519878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A0D7D-E3D0-42A2-7B50-7FAE40F3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89CC1-411A-5D7E-06F2-5714998C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5F1E-B31F-4C87-A7A8-5E0BC6B8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857BF-FE46-54E3-713B-93EC55E3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4EAFA-BD0D-6929-455E-382262A8B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80BD2-8591-5DDB-0F0C-4873E077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534A-07E4-4BBD-892B-459519878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2B8EB-A342-1AF4-E133-0A5078CB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BE5BB-A400-8ED3-3F74-D7DFEF29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5F1E-B31F-4C87-A7A8-5E0BC6B8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4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7C5F07-D67D-77E1-1C80-644F4DB5C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6864AE-C25F-6DD8-B233-C2935158F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62DE5-5F09-25CD-0297-03A1C6E1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534A-07E4-4BBD-892B-459519878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B389D-BCB8-7995-F354-1CF6A2A3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62D3E-787C-90BB-8DA7-455EEAEC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5F1E-B31F-4C87-A7A8-5E0BC6B8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9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ED748-498F-D966-0BA4-399AAB21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94AFA-75A6-FCFB-A1D9-1E380795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09313-0252-F7D7-7896-110D0305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534A-07E4-4BBD-892B-459519878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350C8-C46B-484F-2667-053D054A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B871D-815A-6C79-A980-554B8095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5F1E-B31F-4C87-A7A8-5E0BC6B8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5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73885-796E-92EA-3F75-AF62ED0F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400241-F93C-1AC5-8A0A-EDF86CFFB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9F2B5-76D8-7FB9-B7D7-7D415046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534A-07E4-4BBD-892B-459519878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9FA2B-7767-8007-3E2F-80999FD0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4AF12-759A-6636-1F71-85AC2E28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5F1E-B31F-4C87-A7A8-5E0BC6B8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2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9E0A6-9677-8332-30DB-D6BBCAC7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FFA7E-3A4F-4B13-168F-CF7DC1B34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4CCFAC-2BD0-E88D-3A1C-893447537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CC385-2915-2E4E-5E5F-4B612E2F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534A-07E4-4BBD-892B-459519878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70F5D5-F22F-299B-24BA-808163E3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3BA60-C4AC-F029-936E-18DACAC1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5F1E-B31F-4C87-A7A8-5E0BC6B8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86696-5C25-F39B-CC1D-7B45522C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CB8703-5EB1-92BE-ECFF-60EFDE82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A1C0E9-8C56-F2A5-A8C8-8E9728303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12AAF-9AF5-2DA2-1840-183CC3180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C70AE3-6D7E-7460-E712-55BC562E3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0F3598-99E7-F8C7-A16E-4EFC238C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534A-07E4-4BBD-892B-459519878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34E97-64B9-CAEA-FCF7-DF410245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C14705-0868-2E41-BD73-4ED16EE4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5F1E-B31F-4C87-A7A8-5E0BC6B8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C168E-42AC-4834-1A72-143E62D3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9E4401-5663-20CE-70D7-73572428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534A-07E4-4BBD-892B-459519878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943F0D-A141-4E49-344A-2B5DA9BF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646860-21A6-3302-33F1-360EF070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5F1E-B31F-4C87-A7A8-5E0BC6B8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80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A05CED-CFF7-03DA-0FAB-40564ABF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534A-07E4-4BBD-892B-459519878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D4C502-FFA2-D5DA-CA3F-95AA891C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6C551A-431D-02B1-4663-166C0E8E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5F1E-B31F-4C87-A7A8-5E0BC6B8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6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049CE-4FE0-C8AF-27C5-A8B4D821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FB83A-B869-53C5-1BC0-BE7055B4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7CAC22-CC65-7856-B86A-C2EADB4C4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5B8C1B-F646-39DD-D499-0032E2AB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534A-07E4-4BBD-892B-459519878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FF6901-8799-9F45-BFA4-2DEFD5B0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6B66B-6B5F-D9C8-9B67-4636CE16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5F1E-B31F-4C87-A7A8-5E0BC6B8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67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4A3B3-E9D6-9C49-33B2-F153711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45C782-B0E2-0232-CED5-BE59A0FC6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948401-28BE-9E2F-FB66-06873100D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8983F3-4708-3568-14B4-99297857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534A-07E4-4BBD-892B-459519878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B46CB0-F743-63AC-6720-786DF25C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46D63-B667-E579-3466-6CD72DF3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5F1E-B31F-4C87-A7A8-5E0BC6B8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6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666C7A-36BB-5329-49AE-5A394FB6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D54BB-5F28-4683-DF2D-B4E19D7FD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D6D40-DDC5-D3B4-79CD-0660DBF9D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534A-07E4-4BBD-892B-459519878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B34C2-97EE-7AD3-FD54-FE9C1D842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B010A-1B08-4643-A67A-A3E013F22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5F1E-B31F-4C87-A7A8-5E0BC6B8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9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0738" name="Picture 2" descr="11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2024-03-10T07:28:50Z</dcterms:created>
  <dcterms:modified xsi:type="dcterms:W3CDTF">2024-03-10T07:28:50Z</dcterms:modified>
</cp:coreProperties>
</file>