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62E3-0481-968B-8245-B11E746F5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6953C2-AE97-5E54-9B6A-3D01F0B45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04BDD-F49D-566B-7F4F-C08AA25D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3851-A06D-4CAE-8795-9A38EFFB03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036D5-A15F-9706-439C-A5533A89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331E0-02E0-F9D2-47EA-64627014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CC4A-569E-4661-9FA5-D5FE28EB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6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257A8-9D34-F474-EC95-D0B43855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AEE9B9-A356-14A1-578B-299CDE0D4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13300-8210-6365-BCC5-5107E539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3851-A06D-4CAE-8795-9A38EFFB03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C41DC-7211-8CC7-326E-7720EC47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77414-A8C8-18EC-FB75-10D165F3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CC4A-569E-4661-9FA5-D5FE28EB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86EFB7-6EC5-023E-29CD-A29E48391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CF6F91-A3D3-ED24-8DF5-8D20F75B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78687-C775-3AA5-5920-BDEC4671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3851-A06D-4CAE-8795-9A38EFFB03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D9D15-2907-436C-CD82-617B7104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8B920-2A82-1C64-FD6F-3E1448B0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CC4A-569E-4661-9FA5-D5FE28EB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83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0D4BE-D739-1F61-BDF7-9028A7CB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F0E1B-5440-BE1C-10EE-53484B44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6BA26-31BD-CAE8-563E-FB65A69E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3851-A06D-4CAE-8795-9A38EFFB03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29E34-A37D-2313-3E43-EED79393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7B10E-79D9-B80B-B9CC-A4E81CA6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CC4A-569E-4661-9FA5-D5FE28EB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2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699B9-0C67-5BC7-B5C5-5CD553B0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EBE46-C5ED-15C5-3113-12F94DD43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B8C76-CA34-BBEF-48CE-57E76586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3851-A06D-4CAE-8795-9A38EFFB03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17CF1-9529-7962-2782-FA22D528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E6B6B-F941-8BD5-53AE-539992A0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CC4A-569E-4661-9FA5-D5FE28EB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5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87944-D348-930A-F784-0BD61B8E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4CF7B-47C6-B8BA-04B5-7B571CE90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FA0965-A673-3DFA-08D1-6FBC97236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EDDD9-2CB8-4711-D5D3-13FB34E4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3851-A06D-4CAE-8795-9A38EFFB03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74BBC-0EE1-C7B7-AB33-EF022C89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FE18D-4E6C-967F-38DF-345CFDC2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CC4A-569E-4661-9FA5-D5FE28EB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0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2F93B-5FB8-40D1-71D6-C005E5CA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F4522-565E-46CF-9BE4-597FAB115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FFC3D7-7FAD-3911-1A09-1605A3404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34B547-CE1B-7D33-95A2-BE40B4A16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0CB4FA-09FA-4A49-EF35-3C3F19CC9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EE801B-8A51-CD3B-9306-50DD9B3B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3851-A06D-4CAE-8795-9A38EFFB03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89F6E6-6B49-0185-5D0D-8B087B27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34F5A1-89B2-A6A6-4859-7923CD4E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CC4A-569E-4661-9FA5-D5FE28EB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2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62390-1A50-3CBE-AF2E-C5025B8B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976AFC-AAF5-B5A3-163B-8F5B0176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3851-A06D-4CAE-8795-9A38EFFB03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669E24-734F-AF03-13C0-076F52AA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D86D43-6554-93A8-958F-0442FF2E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CC4A-569E-4661-9FA5-D5FE28EB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AC3870-7621-09EF-A8CB-5C511854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3851-A06D-4CAE-8795-9A38EFFB03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55F5C4-3048-F1F0-3BFE-BB2AFC1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EF56E-322B-BEC1-018C-C3C10073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CC4A-569E-4661-9FA5-D5FE28EB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2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C80D9-1552-45E6-4BC8-02B875E6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D3221-3927-CB0F-4453-6FD3147E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72AA45-F5BE-3FA1-9C0B-0A682BCD8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635B68-3AFE-E249-DC81-8CCD93A1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3851-A06D-4CAE-8795-9A38EFFB03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6CAD5-BD5A-2FD3-83B1-6A514E10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CE155-F359-B04E-E8A1-E12F5B60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CC4A-569E-4661-9FA5-D5FE28EB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7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B5A47-5A18-4C9A-C909-608D1703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FACE93-2FDD-D1E2-55FA-C84D4F724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C41096-D5DE-687D-6B79-01F426B72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5AA32D-7B7B-04ED-9E02-095419CD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3851-A06D-4CAE-8795-9A38EFFB03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253C33-4125-B151-8766-1F5FD1B9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D7E4A-71A4-5F52-3544-CC559684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CC4A-569E-4661-9FA5-D5FE28EB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92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C9CFB2-3166-C921-737F-07ADAE66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1ECCF-27E0-6E3D-6CAF-3C0D0A0DA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5811B-D09D-C1A1-7602-B289CE25B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23851-A06D-4CAE-8795-9A38EFFB03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970FC-BA06-9B75-8B02-20B482393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EAA98-0102-69EF-BD68-8C61031AD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CC4A-569E-4661-9FA5-D5FE28EB8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8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0738" name="Picture 2" descr="11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2024-03-10T07:29:01Z</dcterms:created>
  <dcterms:modified xsi:type="dcterms:W3CDTF">2024-03-10T07:29:01Z</dcterms:modified>
</cp:coreProperties>
</file>