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E11A1-D846-23E8-60FE-C8C49F984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F6FEB-598B-2DCA-F2B2-4806744D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CF1BC-7957-66C4-6F85-066431BA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839E0-BCB7-734B-7CA1-B84D30D3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3512C-C710-2E73-4352-96165C37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7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6FADA-0BAC-2654-0703-647B516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9E3C9-3CA8-0D77-43E7-2D1E0F9B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5459F-353F-C120-3545-71379B5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686C2-0D3B-A6ED-0190-0888FEB6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014C2-63E8-0B8B-E553-17001D5A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600481-C57A-C9DE-D09A-2EFBAD2F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7D578-2477-E228-EC2E-DE22A744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866A7-4E23-37CB-B780-05E8D523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FB1AD-8E5D-2C57-454E-B6CF18A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54F2-B69F-4F5B-8B97-96293E0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C052-6C47-01AE-3666-9DED49B4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82246-3693-7670-5A27-EEF68B5E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6C7E0-8923-0DE0-B1AF-60249187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714D6-CF18-56EF-0C79-DB61D675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7DCAF-9578-04CD-DC2F-57C0FAC5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A51B-F6BF-11B6-71A6-883C1080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C7C88-6A66-449E-761D-CF18F154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3EDCC-EE5E-8863-C6B5-2C378E9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BECD5-C3A4-4F38-9027-4BC7895C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E345A-C28B-23C1-E0F2-A7EB9635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9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EBEB-A5E9-2E94-B127-3434EBE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E07F9-DC62-CB7D-DF0F-91F0578C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64408-64BA-78AB-8457-16E51E45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B0EBD-D34E-107E-A252-2F6D8E87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43DE4-A941-989A-DD66-3D712F6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7A60B-93A3-E37A-5B1B-C4C66BFE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0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AAAA-F5AC-2CB4-803B-1DAA0630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D1F15-69EA-B6FB-DCE4-B71750C2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DFAD6-8A4B-AD21-5EB2-8337904AA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41E412-0819-4EED-C6AF-8271318DD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70DEB-A23D-3071-E0FB-73924479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0FE64-3B85-E9C4-93F9-58BB1970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4988F-C820-A51A-40D5-96130A3E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67BAF-89F9-F41D-BD25-5E085B35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4CBF3-AA89-C162-C2F2-B0ED9FA0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B7101E-C24B-5FC9-036F-2FA7A64A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FA0A8-00E3-191D-FC06-BF7F04D0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D1745-97C3-C70E-1AE4-F1368D3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C1764C-41A4-02CC-B8E7-213EAB40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BC4535-F0CB-9A37-4006-265979B8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1B261-5EFB-B5F5-E123-E9C963FC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C4F54-CF49-D488-604B-625E07CE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89F6-3C5A-805D-1EB7-2355D959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EBFC6-544A-E18E-F357-6D604E03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6191B-CB21-A15D-1488-BAB0608C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70860-95CF-4020-5A9B-6DB510E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ECF12-6904-6079-F96B-6564392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1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55079-BC98-4BE6-E358-F096E44D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4CC400-DC17-290E-692A-BE824750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59302-A3C2-F74F-4CBE-B8AB8804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38CD3-E6AD-49EF-E12F-4B69643E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2D5E9-ED7B-B0A3-5B01-3C700064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73B37-6CDA-6BE9-FAB3-66BFEFD1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4ABDC-4395-37EA-D2FD-95A605A8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5A30A-02EC-6777-6F7A-D9F930E8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4B9E-3D47-CA98-B661-802915A78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145E-3B5C-4763-9AD2-ABDAC3D06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D6996-DA86-934B-1717-3769F0E0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8E3B5-FC27-D1B1-A276-E4B235EB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596B-7B39-45D4-BC4B-C77F4D4A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82" name="Picture 2" descr="1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907" name="Picture 3" descr="11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2024-03-10T07:29:56Z</dcterms:created>
  <dcterms:modified xsi:type="dcterms:W3CDTF">2024-03-10T07:29:56Z</dcterms:modified>
</cp:coreProperties>
</file>