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34E67-CE89-996D-86F9-B14162DFF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857B21-F996-64F7-AE3A-34F0206FE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6AD27-1B83-5506-49C3-0F99BF8F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D5D1-16E2-4281-8B78-27EDFA752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40F29-9045-4DB1-C145-718A0B2C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2AC1F-3124-3052-DB6D-6C9E6742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F897-1E63-4F2A-86C0-954CF3875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30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9E717-ABD3-E6E6-256F-8BFA490B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C9AFBF-3F6E-ADA9-8E79-73788BF36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47A8B-89CE-F29C-E623-629626F0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D5D1-16E2-4281-8B78-27EDFA752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08D17-9200-2C26-39AD-E0762CA0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7491F-BB64-1270-E582-E07C93E5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F897-1E63-4F2A-86C0-954CF3875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07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E745B8-FBCB-6B70-8DE7-EFDB0768E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95BD33-669F-2A2B-A5A7-1BE41D1F3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F1F09-2EBD-71BE-D98C-AD06167D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D5D1-16E2-4281-8B78-27EDFA752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04019-19A5-C5D4-AC13-932A763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472C4-7762-208D-4663-1575B0D6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F897-1E63-4F2A-86C0-954CF3875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0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A52C6-859D-7893-7739-175CFE28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CD502-3048-C000-E85B-9A778B5E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50294-E0B6-AB98-9D0E-BFAF5E1D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D5D1-16E2-4281-8B78-27EDFA752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5F447-5043-AFBB-C7B8-99EAAA2F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90D5A-D3CA-80EF-5F79-01A27E2A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F897-1E63-4F2A-86C0-954CF3875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9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F66E8-A5FB-10EA-1D27-BA367C32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BBEE19-208A-B16A-1583-6F6FA4637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BCC63-5305-4DE0-E3FD-9ABC378E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D5D1-16E2-4281-8B78-27EDFA752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A6FA4-B4D0-6053-D2C6-6F8B87EC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7240C-AB4C-977B-06DE-63412D42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F897-1E63-4F2A-86C0-954CF3875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0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38BF2-2E5D-A4CF-C192-C19A5E7B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063A6-1E44-5884-5FA6-1843FF210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1934A-CD31-762A-414B-1DA079053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C8BF22-9F0A-5600-E999-02B34979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D5D1-16E2-4281-8B78-27EDFA752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30F4BC-5D49-040C-A110-B9B5B1E4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A77163-77E4-5F1A-5B47-BA8DF4E6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F897-1E63-4F2A-86C0-954CF3875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9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59A81-9462-6144-68E7-8A6F1D24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0023D-29C4-9CB7-3524-5E4459A8A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DFD62F-86F4-FA16-FAAF-137406F3D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9E0F14-3423-E98F-08B2-FDAB5E1C8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372FEF-285B-0014-5DDB-BCB873E56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79A3A2-25DD-C39E-90CA-5B10BEC7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D5D1-16E2-4281-8B78-27EDFA752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57D2FE-21BE-F01D-8B70-E6220F25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698F0B-E2EE-CF44-83F7-22135190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F897-1E63-4F2A-86C0-954CF3875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6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4A0B8-5832-8577-218A-4081754D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12F9F8-106D-167C-24DB-888AD6C2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D5D1-16E2-4281-8B78-27EDFA752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89022B-1474-4001-E3BD-D5344057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0C9E9C-60BA-9E0F-E865-E0A4A481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F897-1E63-4F2A-86C0-954CF3875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1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56AB4C-D1B3-59E7-AC46-C400D150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D5D1-16E2-4281-8B78-27EDFA752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80DEE9-420D-2B42-DE53-EDB3204A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2EA19B-5D77-2A6F-E05D-7B7D88BB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F897-1E63-4F2A-86C0-954CF3875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3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5390E-57D5-2C4F-1726-B13CFE45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3CAED-03A0-B43E-E2BA-18778BC29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5CE588-0DF4-736F-D944-5FE5E72D4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3E49A-021B-A1F3-F822-9B6A6195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D5D1-16E2-4281-8B78-27EDFA752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98F6CD-17E8-0765-C873-BCFDF1FF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389695-2A78-D50D-51D6-36B901F1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F897-1E63-4F2A-86C0-954CF3875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62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E8708-97CC-67E5-99A7-6F58EC23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DCBD21-4026-D869-61CD-3CD378479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79379B-D2C6-0ACA-76C4-129463BF9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792299-1B4E-4DBA-42AB-4CCE89E0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D5D1-16E2-4281-8B78-27EDFA752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5BE540-946B-E280-13EE-5115BAB9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7B7000-A028-986E-D188-3951D4F4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F897-1E63-4F2A-86C0-954CF3875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6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85D5F9-5585-2E1C-5EA4-A08BE245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95B67-CFFE-48EE-C6E2-C43B1B1B6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C4562-E45E-CC44-58A9-831C743C8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FD5D1-16E2-4281-8B78-27EDFA752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31894-4D56-5714-9FD3-2770C085E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C635C-1ACC-2EDA-3373-B29638BFA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4F897-1E63-4F2A-86C0-954CF3875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29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82" name="Picture 2" descr="11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7907" name="Picture 3" descr="111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2024-03-10T07:30:07Z</dcterms:created>
  <dcterms:modified xsi:type="dcterms:W3CDTF">2024-03-10T07:30:07Z</dcterms:modified>
</cp:coreProperties>
</file>