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6602E-1955-AC36-7BCA-1058D3A74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2691D1-6789-4761-FD0F-A0810D01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6D259-932F-3B72-F2CC-D7EE8E77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C2494-971E-6E58-01AE-60763A41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6F43E-848D-3A0C-A682-043177B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72E01-E179-2635-3933-41152B7C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6B27B-9BB6-B6C9-F04B-DE7C9F57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F6FCA-BEB6-5167-6FF1-00829409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B3D29-EE1C-EF57-6760-600E0772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C3F2A-6AC2-EAA5-E5D9-AB212711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21C6CD-7E69-FF98-E946-14997DBD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8C88C-A4B1-2884-7636-6ECFAB7FF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E4051-3DE3-51DF-E413-E8A18997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CA614-AAA7-C9DC-2C86-6CBCA40B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E7693-F1C1-DD9D-8DA5-F78BBBB8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4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A3E7C-9BF6-FE18-FD1E-527DEFEE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41135-778E-9C77-6163-14B834A7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A38CA-3048-327A-6F9C-8A83196F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E13A-7603-7C2D-F308-F5A2B86E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3C850-88C5-535C-E6EB-C970B5AF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7908D-4F3D-4748-3CB7-D2A4C009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16CDC-1E0D-47CF-96BC-4224B892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D25E0-4158-49A6-447D-1CB482BB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4D5C6-6711-074E-BBA4-042EC26D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172CA-B8DF-A069-3E6A-7F5FD6E8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3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1D5A0-2179-AA67-3017-DCD79B99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21642-0B56-15E8-B4B1-E16D612AA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D6858-A4AA-2C5E-2CC8-1FB19662C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22F76-ABBD-5781-872B-B8186800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12ADC-F064-0F82-6C3C-420A7C6A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49A5C-1389-2F38-CE5A-EF9AA05F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0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50078-5055-AC2E-C3A7-AFC47BFC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B5E3E-9468-706B-EBB6-CABEA156C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8F822-1EE0-E308-4C96-23F1D84AC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FE4D11-E14D-A706-A4DC-0EAD702B9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D1112B-57D8-9290-3E27-A686AD34E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1503AA-FA1D-5E9F-3D57-88F8645F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76ED8B-6EE2-D543-076E-B9A218F1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D30312-4734-3661-F8CE-661F71C7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3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DD86B-C660-335A-ADD7-2278E645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846F2-8E4C-38B2-E884-A5FF9108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803D9-7AC8-F0CF-4037-52613F20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9B893-951E-F15D-9473-EEAD5FAD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7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BC37B7-5E44-4380-1E52-B2417A6F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61BF8F-39A4-4254-BA28-CD4D0986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53B505-26D0-F854-8EC8-42085698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4C65B-E9B9-B877-D2D1-C0242DBA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D87C2-C3EC-6351-1A21-ABB01102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763A84-0FDD-2869-176D-68F3A76C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16F4C-14CC-8068-355C-FC623BBB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C5A48-0999-5D16-8CF2-BEE31C6D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0E754-C772-A4C8-4155-1264AFEE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82706-8D20-518F-CBB4-B7D28FDD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530CA-919C-51F4-4C09-87E7F2530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B1B58-9CC2-08AA-FFE8-677333CB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532E1-B842-1AD2-DD01-57A5A9E1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57329-4789-E1F3-58B7-B4D25375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E17BD-5730-A439-8D76-71D2EB6C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196ADD-BB26-2291-6F04-3D1FB8A4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BBCBD-C0CD-FFC8-B2D4-271A9602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04924-620E-E6A4-BEA3-24C03DFDE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97BF-A765-411E-A50C-6160093B8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22E34-955B-30EC-076B-B5A3F2493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222F-C4DA-4A9C-26DF-4BEAC4C88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75F8-8824-49F4-AF09-A15E8B46B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5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930" name="Picture 2" descr="1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9955" name="Picture 3" descr="11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-14288"/>
            <a:ext cx="9180512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2024-03-10T07:30:18Z</dcterms:created>
  <dcterms:modified xsi:type="dcterms:W3CDTF">2024-03-10T07:30:18Z</dcterms:modified>
</cp:coreProperties>
</file>