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F88ED-DAA9-F3E7-57F5-18ACEB91B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F3F65-8600-FDD3-8445-8F0FF56FC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3A15A-9F23-5D86-9134-A8037E4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4080D-3031-288B-12AF-8898817D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3CCE3-DD5E-07A9-0412-E9C19380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4E055-A42A-8D0B-6405-1EBEC38F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29531-0914-2347-1C40-70F9870F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5B32A-0EFC-F985-A666-DF3A769B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BEFF0-695D-3AEC-E096-05D3C39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26FF-5E07-0184-1E3C-E14317C6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F8349-8E6D-3435-056F-2E3F55D50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CDBF8-5382-9133-8480-94CAE7C8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0A3D3-1002-2821-22DB-A3B7AB54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D5C00-B9A0-3B38-7D2B-FA4FEDA6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12F13-560A-A831-9CEB-037FFB4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42C8-49E3-AC01-9DF1-2E0AD2AB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338E2-997F-EE51-258A-37858113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5EE0F-B953-7DDD-D447-0921AFE7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7EB13-F175-A20B-79C4-181D2BC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BD8F-2529-44AB-AE57-176A737B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7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601D-4D64-73BE-EB5B-2FFF5F0B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70E87-50C8-4A42-2835-805C7ED8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C96DA-D1BB-9FE4-F1D0-82BC1F0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189B2-E6A5-70BC-C714-F347F1BF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0C0A3-4000-4B2B-CF95-E77B01F1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20F1-3D74-3B80-3951-21699E32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A6DF1-B885-328E-6EA5-447304A9C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094D0-4BB7-072C-D5C8-1AA68B31E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0BC60-45EA-C351-2F66-DA9FBBF1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7271B-F0C4-029C-20D8-83B86A6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5CCDD-224E-43F3-1A80-031F779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2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1A16D-78CA-AE5D-B34C-D611939F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06707-B68B-D3D8-2C56-3303F43A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2FDFB-1683-29B5-B3E6-17CDBA93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EB4A20-AEBE-BC9C-932B-1A71FE40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4495FF-7846-22B2-9F97-3AA24EA66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973A1-827C-24AB-DD9B-37A379B6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816CA2-D810-30F7-BA5C-2E884367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4469D-197C-B34A-2091-B65075F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2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5B210-B4B0-6E6E-0A06-DF9A4332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81DEC-92CB-B576-83C1-87458A6E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9DB6D-FFC8-7089-E4E0-7B7480F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CBC40-80A9-B114-7A76-E9BB6A3C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F0086-0DDB-CB09-DF8A-C04C20C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1AE6C-C93E-5461-94A5-05A00C6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71653-E15D-C9BA-EC00-11E90946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30BC-6276-C5DA-5019-1B981063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88F6D-9823-8073-CB84-AA7AD9F4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C23C6-8C02-D03A-45BF-41AF75D8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AEAA0-0AF4-7B4D-6B5C-4183AE12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F5981-6885-C413-6F45-76B5D7DF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BF0BF-ABF4-2E54-C568-722E39C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1A9F-58C4-1BA4-0051-25E4F918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977B1-ED2A-A2CD-99FE-18D63076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22989-EAD4-5BFA-864D-F49B6B2CC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0BF49-4A80-8277-4B4B-3FAAC81E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E7F81-AFE4-496F-C54E-623A5F9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E8F2C-E697-206D-65F6-BFA6A6A8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68BF9-793E-8F7A-C775-091E9185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0FEAD-E8A4-4614-1E4D-C2B40E08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67B9-4CF1-C529-C1DA-1B578F45D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6920-AFD0-4E06-A98B-F83C59434D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3927-4EA9-5A0C-914F-2581E309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22B17-3067-D0E0-3A18-3EE87CDE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D0A5-C114-420A-A654-E3DBE9DFF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930" name="Picture 2" descr="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9955" name="Picture 3" descr="11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-14288"/>
            <a:ext cx="9180512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2024-03-10T07:30:29Z</dcterms:created>
  <dcterms:modified xsi:type="dcterms:W3CDTF">2024-03-10T07:30:30Z</dcterms:modified>
</cp:coreProperties>
</file>