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1D960-93BD-0AD2-205E-2B05861BC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3FA6A3-72B1-1554-C180-DB717B7BD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EB830-F8AD-6920-E3FE-9EDB28E6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C0BC2-8956-7F96-23E6-8E6CAE8E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C484D-EAAF-1AF2-8DF5-1366AEAB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2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93B3F-F426-421E-576C-C7586491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CD3B4-2B45-806A-8999-7DA972860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8DE89-08FF-ECF6-5A49-DFC45D68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AA6B9-DBFC-DF50-E855-401B1C4A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25FD1-554F-3E17-81EA-64632099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34110C-AE03-4033-7AF6-EDE38B8EB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B62ABA-D8E4-84C2-01BB-E86F663AE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689C4-F574-AFAC-719B-F128C9A9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F5DA2-336C-4075-1375-D7A85A9B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5C986-C620-D0F1-BB81-73F0D309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7C107-71AB-8801-2BB2-4CCD41E3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DD802-4173-52E4-7BC4-BB945A11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02837-0224-BDFD-2EF5-10B9AA3D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C4276-CA6E-5E86-2F6B-133DB933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D75EA-37B3-51DF-5672-E9BF9AEF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C0C62-5666-9152-4596-007FB8E5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36A63-1B48-93F0-50B6-11C76F9A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1F61B-61F4-5702-612C-95805102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D505E-C049-7F4A-747B-BF7D6D34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4D26A-2C79-FA81-8B59-4964A96B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9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1F7DD-6A26-AE8D-4329-5E7C781B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DD946-7477-F013-306D-1E6C890C1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073FA-620C-3C7F-E83F-8552742FF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3FB5AB-96C9-6805-04C6-7F209075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AEFE0-9202-46DD-C07E-DE8CAAE8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BA577-B304-99DC-E797-DA6BA568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3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5E4F-08A6-62B2-6BFA-DE813E6C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6CDB9-E13A-84F2-20C9-67DA3E60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BAD35-486D-49CD-F4DB-075404595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A1103-E689-59F0-E922-A6B43CCF7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F38D69-5F80-7554-E362-DF43639E3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1DC139-5D0E-EC0C-2CDB-BD11A08F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82B0B-F507-7293-4395-484C7A98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2520AC-7C49-FD73-DC2F-A4C1F80B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1A1D7-C357-84B0-64A4-010A66CB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08DBF3-B7DD-646A-FBA7-D800C160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5888B3-4EFB-B128-EAA2-E04CA8CF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5BEBE3-643D-8179-1AA6-75886E98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1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31D8DB-9DA8-B28C-2AC8-A82C08D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04485-A620-FB97-19B9-16F91A06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E1ABF-F21D-7DF6-021A-2CCEA545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6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821B0-45FA-ED64-78A0-66A1FFC5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0624E-0023-0B1A-EC44-FA43085A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FBBFF-F25F-A3EA-50D8-52940F082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2EA75-1121-92A8-1153-A524914E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4685F-C99B-52A5-A281-4CAA1F85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BF4A0-95C0-71D0-45AA-DDFA62C2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3ED4C-9766-2A25-8605-FA205325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6E6E44-837C-5AE1-B03B-E51CDECF1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DC181-BFA8-F5C3-286A-93DAEC6DB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B2FA0-BB3D-D881-090E-2D5FF9C0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C7E97-86ED-2459-B190-3FA34C68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BCF0C-A4EE-F5FD-A3DC-BE7699F8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4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1BA480-8789-8B17-B277-72AA382A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EFAEF-CB73-C1CF-9E10-1014B91C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151C3-D552-0263-B172-AD07D4F26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4FB2-A45C-414A-B390-9B1C34009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6794E-954B-94F9-40CB-4E69B7158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C26D6-284B-6A22-4AAD-F543E7A74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AE5F-EFDB-4FB7-9F05-65893EF8E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978" name="Picture 2" descr="1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2003" name="Picture 3" descr="11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2024-03-10T07:30:40Z</dcterms:created>
  <dcterms:modified xsi:type="dcterms:W3CDTF">2024-03-10T07:30:40Z</dcterms:modified>
</cp:coreProperties>
</file>