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AE2B1-85AE-E4CF-5080-071F710EC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D25FA6-0A2E-F9AE-970E-8FF3FDB93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0F54B-04B9-7DF1-6A2B-8F449E41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A551-8173-4A48-8946-40B3C104A2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B44BC-1AD8-B29D-10B9-117C4BF8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8DA0C-8EF6-9F4A-F428-1F1C06E3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2C82-0408-4C13-AD6D-FE46FC884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133F-A3EE-5DE2-4E40-9A41EF2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3DC07-1603-0CBF-5F31-B34544511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0D830-92A9-1969-D97A-C2055570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A551-8173-4A48-8946-40B3C104A2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5E5FB-F687-A1AB-AB7C-5B7E6F35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B6638-A197-B684-C495-7E93E3C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2C82-0408-4C13-AD6D-FE46FC884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98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1123D2-9474-B475-3123-E93B2D6D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99A776-B06A-B5F6-2701-28F9146E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1D98C-27DB-80AE-AB38-00193BB6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A551-8173-4A48-8946-40B3C104A2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84461-368B-5F9F-6414-53C93DF3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45CB5-D9DB-AFA1-9877-0EF19FFA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2C82-0408-4C13-AD6D-FE46FC884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0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1C194-ABA0-37CF-AF7C-04B7F0C8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BE763-3836-7948-8C41-60A02B8A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6D9F4-CFBD-F4B5-58C1-D03A1C68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A551-8173-4A48-8946-40B3C104A2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9CB73-C2E5-17F8-410A-D845A2DA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2B01C-EBD0-2DDA-7951-8B45BC3A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2C82-0408-4C13-AD6D-FE46FC884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2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07D81-4541-A1CB-4E4A-E06B4B90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27D86-88E2-0154-5DB8-F1F89B71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54313-2125-1FC0-9E64-18A2A1D3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A551-8173-4A48-8946-40B3C104A2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EBA4B-5528-1A57-B8A9-F72885F6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B9A6E-D107-833E-E695-14A7E5EF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2C82-0408-4C13-AD6D-FE46FC884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0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7AE04-8387-0481-8398-7E16B2E2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1990E-9EFF-A9CC-7B6E-7527D6D47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605CCF-E1AD-D339-32F8-D6E89C216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10286-04A5-F04B-6524-4D250049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A551-8173-4A48-8946-40B3C104A2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1E1DF-DF79-4DDF-85AA-9ABE96AB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7CB0D-A39C-0132-4DAC-A149F92D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2C82-0408-4C13-AD6D-FE46FC884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8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B96C0-77A0-A34C-EF9C-2A8540C5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ABFA1-6A0E-FDB4-3E24-17D33C441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17A821-50A1-BBB6-ECD7-4E670343C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3212FF-859C-6A31-6BB6-4A9EFA89F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F0A5D-1CFA-F777-224D-A65151F6C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BA024A-6E44-5D5A-C79A-399385F6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A551-8173-4A48-8946-40B3C104A2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16D97D-F36A-736F-0D5C-73C01B90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5A2618-D9EA-5E42-14EA-ADEC3567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2C82-0408-4C13-AD6D-FE46FC884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B011E-DE59-1CB2-52B2-BF8AE066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F7D377-78E1-230A-8E84-7225CAD1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A551-8173-4A48-8946-40B3C104A2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76535B-16DE-85E8-6B11-66F35BB5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366C2-7894-8141-308B-FFC76E98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2C82-0408-4C13-AD6D-FE46FC884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3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5D6C5A-5542-5002-E012-2B69F5DE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A551-8173-4A48-8946-40B3C104A2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8D1495-726F-45F9-9B8B-55A958EC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E4CAE5-7703-1AE6-21F8-F998FF19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2C82-0408-4C13-AD6D-FE46FC884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94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D95E2-8868-C982-BC4E-85FDF567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A203C-B8DE-B1CF-BBB8-D4102D34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AFC94-3616-32E9-E8FA-208C78548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2C6682-7027-106D-B364-EC7F85AE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A551-8173-4A48-8946-40B3C104A2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045FC-AC4C-8736-2C82-1E693445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646FB7-3E14-3BE7-0175-C2D5C35E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2C82-0408-4C13-AD6D-FE46FC884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0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77358-61E2-754C-79B5-418B06C7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63FEB2-AB8C-B312-FD81-468E1244B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D4F91-69F8-7A51-FCB7-F7F93571F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78486-B6E1-B8A3-9C22-A81DA22D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A551-8173-4A48-8946-40B3C104A2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557677-3A8A-3231-810D-B1B8F932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32303-D12E-61B8-92D6-C75A7047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2C82-0408-4C13-AD6D-FE46FC884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5FA417-9582-E32A-C7FB-F7E38971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65E1D-1C59-4FF1-FA56-B13F0FC3F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540C2-8BBA-92E0-7260-CEBAE09A5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8A551-8173-4A48-8946-40B3C104A2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9992A-0777-80DD-45F6-D2F148FB8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40B66-B6CD-1075-663E-5CE785BE8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02C82-0408-4C13-AD6D-FE46FC884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74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22" name="Picture 2" descr="1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2024-03-10T07:31:46Z</dcterms:created>
  <dcterms:modified xsi:type="dcterms:W3CDTF">2024-03-10T07:31:46Z</dcterms:modified>
</cp:coreProperties>
</file>