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E963-5067-4F67-7E4E-F38B09DF8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C1C4E-5E70-1B65-201D-C0BCE4826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409AB-2B2F-C7EB-B9FC-C38F9B2F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082CB-2040-21E4-32E5-568B82AE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F1E4F-DC1F-8C0E-C004-062DFC30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6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86BB8-5711-7C7F-A114-0C72813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798AA-BB78-93B0-66CC-9DB7B393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DFDCD-6132-2BF9-BBB9-F7201974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31C3A-771E-8301-A1B6-82A6F775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9F32E-C028-FF99-09E9-7E2E276B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361DF5-4C46-94A4-2E83-D30381106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CD76E-36F5-A0F3-8A45-75FF7F15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88575-F630-D5B2-BFB3-DE477B95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B9B50-007E-9905-B6E6-DF3322AE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A05B7-7468-781F-D10C-58E58384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5EABC-1414-221C-DE99-C7DFEDA3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285BC-22C0-2BAE-6460-3AACF2EF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1EE86-5231-A44E-F1B7-FA79BFCF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596A1-0430-6444-FD30-F7F5600F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EFB5B-CBD6-BE38-4ED3-CFD0DAB6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0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06BF-0E72-F8A7-2E45-6CFED61A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DAFE3-A720-97BA-8D94-230C49ED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8E328-C458-78A3-914C-9E475EE8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AD8B-1740-780A-FBDF-156F7C63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193A6-422A-1AC8-AA8A-A1FDD536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90D52-10BC-DBFB-9499-54C7E917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579ED-BB4C-5E25-D987-50141A2F7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7CAE7-6B1A-215A-DDE0-FD2A1E82D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2AE57-DC5B-4C82-55F8-7D23033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EA1C8-A29B-54E6-C5E9-53B3CDAF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1CD2F-F46D-21BB-48E9-E5E98A56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A0C1B-F98F-AE73-A0C4-D132D4E7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0A096-3377-38A0-FF75-33234605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82FEF-4428-BA21-9917-82A6D15F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EE3429-A5E9-862C-9BFC-0BA600A90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6F143B-A0C8-97F5-837E-BFE3C651E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D47159-6A39-8EB9-A65E-5513836B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7AE4A0-E8F2-732B-24A5-77C36B7C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9FDA6-DCE8-882A-720A-AD88F94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DAC15-F591-3A02-4B39-B8086DE4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F306B0-FB4B-33A1-DEE2-DD1DF128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5CAE6-BD0D-F5A2-B1FE-53BFDE8B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B89A7B-2770-E875-51C2-94C7464B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5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4637B-6F0F-904C-210D-031F7D84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3DEE2-A20D-B1DE-4616-2F93FE4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BD88A-000E-6E6E-69B3-100B06D1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7730C-450C-1896-C4A4-E1785B83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EC068-8E40-1D9E-32F2-0EAAFF7D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E7B1C-E95E-971D-425E-16B7AB65B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56455-AF04-CAC2-1F94-F032D189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8D29A-1D50-67FD-51C3-5FDEF260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D9B50-8762-CB26-EA6E-92A3D05E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900A1-C98F-5D7D-BAF4-8A4971D3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FD1E8-2237-DF9F-3F80-1B51509B4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08F39-1B07-A811-E7FB-716085B4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B96C3-C9E5-F9F9-6037-2E4A422E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F7C07-29B9-21E4-0844-ED724B40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99B85-4421-1B8B-18BD-D7DC931F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2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1D17E4-4D9C-1468-43E2-EF040DDF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4D45-A4C9-2064-ADE9-E8A9B4DD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D8C34-2D7E-865F-372C-4A1A33CC7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F447-3189-436C-8F1E-720EE4BF3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AFBA8-C0D6-363E-8B4A-7549031D7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BC3CF-3E97-5F76-C351-E0B77734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05C6-7F5D-43BD-9412-5BC4068B0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9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22" name="Picture 2" descr="1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2024-03-10T07:31:57Z</dcterms:created>
  <dcterms:modified xsi:type="dcterms:W3CDTF">2024-03-10T07:31:58Z</dcterms:modified>
</cp:coreProperties>
</file>