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3A032-392A-935E-2ED4-8DDAE08F7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10414-E078-E71E-8599-B48B8F76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8049C-4A29-2ED0-3B5C-CFFA65DD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044C-FC4C-B896-4545-92488E83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57AB4-006A-68D5-7E75-1AA88DE3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9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79F17-876E-95A2-47F2-31DD9881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7CA76-F89B-EDD6-00AB-7C1523FF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1DD60-452A-3E49-4CCF-924F46A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F4406-2B74-6071-6CB2-15CF8701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C4F19-7278-0B36-AFC8-F67636C1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9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41F1-E052-A277-193F-E13FD8061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F435B-4370-E252-C358-E71B26EA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02B3E-E6E3-51B3-B121-77D877E6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D2254-65FE-BCED-8EA5-525EA48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8D1F4-272F-3F90-A8E0-6E2BE07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3A4A-0436-BC56-AEA5-C2C87762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522EA-C36A-7DF8-8955-AF25A731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0B4FF-5D8B-5EC2-0370-86B92139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2BE31-E1B1-3840-2EB7-C6CD85CD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9DDD-8097-E553-ED5F-96280C29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D26E1-CC03-04C0-3FDE-A8A6F77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86063-2781-D94D-87A6-42E041CE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C0F7-090C-CA09-8895-3621895B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9740-CFC9-3C37-F862-2565C85A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00964-BF0C-A6AD-08B0-733EFC61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222C-B55E-7EA6-352A-67CA27D5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D4F1-87F0-3ADB-2FE8-A38C2245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A4178-2615-F836-57D6-5DF92484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0E48E-1428-07A3-52A5-FEDF4158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BF5F4-9FB6-29C4-13A3-35D4E65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22E4D-022A-80F9-7707-1A7B6AB3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9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30817-FA3A-BF65-A262-1B72C0D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C51C5-1AAD-42D9-A00D-2560E24B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4F7F7-EF35-8410-799F-2A91C34C8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A88A4-C4EB-91FF-C9C2-DDB3CF554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03D243-84D4-11A2-0424-D0EC3267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A1DCD-E5CB-CCBE-C176-5CF69851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3DE92-21D9-A5AD-CBFA-0C6A9541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C9CD1-D6C3-B46F-A9D3-99AD2DDB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A9E1-DA83-48BF-4260-BCD4D1CD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915A7-41F1-7C02-637B-4168AFFB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C1E0E-01F1-7EE4-6EE0-6660450F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970FEE-3E9B-B473-8254-06737C6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541C3-C00A-7A99-309A-35D7966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026D7-41D4-7C01-99E3-7A97777F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58EA5-755D-1DC2-6269-89C64D43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7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C855F-4FF9-6E60-CB8A-BCDEB45B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CE231-563A-A308-0951-016B1219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1D7E1-E630-E208-2CC6-37956A45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324A8-E79C-DC99-2B1E-56B41B8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BC933-7A51-1E00-DE4F-5908D930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CED19-C9D9-4D23-5B71-353E7CE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2D66-A550-CB30-7F2E-AB249BAC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65F2FB-BC06-FDE5-EB09-DFB208D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56C54-5F74-F45A-AF9A-E60ED141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08256-71C0-7BA4-CBF8-5402FDAB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8BF06-A7C3-224C-7994-441C220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0A5BE-3D60-9437-3E05-807CC6C5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CCB9F-3760-94A1-D065-EA195EF0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D976B-D573-20A0-C053-54B995D5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2CB3F-9756-D918-D5A1-097593D4C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9D74-C423-4E52-B3BF-1B0348C4C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469B3-9373-5B63-122B-2C5073DAE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CCFF8-967D-433A-41BC-E6B9CED8D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2653-68F8-48F8-9EEC-F0F54061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170" name="Picture 2" descr="1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2024-03-10T07:32:08Z</dcterms:created>
  <dcterms:modified xsi:type="dcterms:W3CDTF">2024-03-10T07:32:08Z</dcterms:modified>
</cp:coreProperties>
</file>