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2DD05-E675-07DC-88E3-26451636D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3B44EB-4C86-74C5-6E7A-4F9C595C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D07A8-20DF-910C-3A1B-64047374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BA9-88D6-4F41-9DA4-C01D29DAA1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A213E-1189-2941-E2AF-1B324049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798B7-2437-B6BD-F469-EFA573EF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888F-B29A-4F7F-9B11-A24B020DB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9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EA403-8ACE-4C0A-777B-8AE79596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8B570-480D-B956-6E77-DC0928768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37EB2-109A-C862-CB50-257B25F0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BA9-88D6-4F41-9DA4-C01D29DAA1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A6395-0210-E86B-9CCA-20CF886A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B75DB-E9B7-D737-2B5E-B9F54CB8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888F-B29A-4F7F-9B11-A24B020DB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4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0834C-DFA3-0942-A8A6-F7574EA64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D3489B-28D4-D5F8-B652-B228ECB88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5C662-F85E-64DA-7EC0-78D9F479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BA9-88D6-4F41-9DA4-C01D29DAA1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15E48-26BC-E2CD-BC70-BF6B243A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BB497-5210-16A7-B5E6-2CD62C32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888F-B29A-4F7F-9B11-A24B020DB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9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391C6-B298-8F08-E2D6-0D68CB84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5C9A6-5863-AF62-B11F-84BB66279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99A51-6C0A-FE85-A13B-AC5E7225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BA9-88D6-4F41-9DA4-C01D29DAA1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E58DF-1B26-1513-08F1-FD557EB9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6FD20-4C74-1E41-1C35-1A8E60DF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888F-B29A-4F7F-9B11-A24B020DB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2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363F-6875-E7AC-A4EA-2F1FD646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C5A93-C4ED-103B-BD30-E030D103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B83D5-38DC-3912-C0A5-CC3B02CB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BA9-88D6-4F41-9DA4-C01D29DAA1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A817B-AB83-E064-BEDD-E0631EB0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EF4D1-2B74-BCAD-07A7-A03DF6F4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888F-B29A-4F7F-9B11-A24B020DB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3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5E80E-CB5E-E9E0-0D04-7F0D9479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7E2A7-4EE8-6FFA-421E-8E06B3A4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24051B-B7C9-57CA-7A74-E85AAD35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8527B-891B-5976-6A2E-833B9526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BA9-88D6-4F41-9DA4-C01D29DAA1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69592-D8F5-7FC2-BD7E-B6A963FA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836D7-A3D7-8BF4-51C4-66BDA9E3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888F-B29A-4F7F-9B11-A24B020DB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66A7D-CCFB-8215-C9C4-818F87DB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48926-4744-2A20-E602-FA27DB4A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76CEEC-DF95-C841-8B5F-B844BA4E1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329B18-10D4-AC70-7095-D07AEC4D2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FF867E-5887-AE9C-E095-388F798C4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C345D2-58BC-EFAE-1860-FF5899F8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BA9-88D6-4F41-9DA4-C01D29DAA1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DE8B5A-555C-FCB1-F6B5-D56473F9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55BB65-E6FA-DCE3-746E-B863897E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888F-B29A-4F7F-9B11-A24B020DB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8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A8BCE-73EB-6791-D405-C6F3EC1B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99B116-802B-C483-32EB-C56091AA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BA9-88D6-4F41-9DA4-C01D29DAA1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911DA5-D5DA-AA20-9B88-E6CDC4B5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06F570-1BCF-D3D0-E41C-6054A70F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888F-B29A-4F7F-9B11-A24B020DB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27AF5E-BC75-612D-BD26-60A72C7A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BA9-88D6-4F41-9DA4-C01D29DAA1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FC524B-2308-5DB7-00D2-B5BDDE3C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4F2E5-C59A-B7A4-BA8A-A355196D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888F-B29A-4F7F-9B11-A24B020DB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037FC-20AA-BE5E-CC81-D8D3B896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DEDF5-2E04-69F4-B226-901767AF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BDB3F-D856-FB4D-889E-09388B334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06A48F-883F-5123-15B2-241ACB9B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BA9-88D6-4F41-9DA4-C01D29DAA1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4E7E4-6C3F-B100-1C27-00EE7A63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913F9-16C3-389A-C4E0-F64559FF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888F-B29A-4F7F-9B11-A24B020DB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0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9D7A9-328B-0913-1F18-94417220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EF8C55-2AFE-A35E-3238-6FC881BE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71FAFD-57DB-BC37-5C0E-E8D9F8FFB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9CC71-893C-213D-4CCF-EC243CE8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BA9-88D6-4F41-9DA4-C01D29DAA1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F07C0-10DC-82EA-DC31-3E9A70CB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BD400-EF3D-A8ED-DD80-4542588A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888F-B29A-4F7F-9B11-A24B020DB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8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706F8F-6CFE-E144-182D-40571F14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478A2F-1DCB-27D2-7530-1C5A5E7C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082E7-3C3F-F549-2135-10A5060C4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7BA9-88D6-4F41-9DA4-C01D29DAA1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16B67-098E-BF3A-13F6-423C733B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681FE-5BCF-3261-42E8-03E2AF0B5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888F-B29A-4F7F-9B11-A24B020DB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1218" name="Picture 2" descr="1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2024-03-10T07:32:30Z</dcterms:created>
  <dcterms:modified xsi:type="dcterms:W3CDTF">2024-03-10T07:32:30Z</dcterms:modified>
</cp:coreProperties>
</file>