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F3604-91DD-C45D-A72C-5C801991D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AF47A-435B-57AB-C076-726CEE8A0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C9DBE-0F9A-33DA-20C7-F67E991E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92478-DBF3-69F7-3432-0EE8AE19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E471-E316-2D76-B590-B39DEE50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5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C00E9-F065-8536-7B2E-26CD4FC1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1F8DA-EDFD-63C8-7B3D-0D98049F3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0D676-0117-ECC5-8A0F-D7EDF56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2042F-8A34-A32B-E37A-F01E1D81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57630-7A90-7925-FF96-9764A48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BB03C-4C01-2FD5-3EB7-7C7751248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738AB-2A12-F85B-3CC6-36CD832C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E9A82-FC8E-9A05-296E-C6898348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CA8FD-307D-2124-F0E0-00B17B3A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FDE7D-39D6-1E71-582E-D1FE1595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4CE4-60C7-49E5-C757-61301D72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7FC24-97AD-D15F-7DC0-4F919885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D6311-01CB-B277-7404-8AF687D8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6667D-6E1B-BAF6-0A91-0F26C44F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210D6-F1E3-48D3-101C-FCF309E2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3D92-E044-4E72-898E-13CC58AF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A4EC8-FDD7-E747-1CAE-E77EF06B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B50B3-6DA7-3CBA-3A37-A0FCDDB4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0B78C-D3E5-8F46-586F-E9163158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55794-EACA-9554-D814-7721359D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C4E8B-A37B-CA67-2A89-635565FE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7DA6B-8755-C935-5EB5-5104181D5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DF8CD-F109-DE5E-806D-534F42BA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163E8-AE94-5745-DA51-E3585CBA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3BA72-48F4-19F9-B1CA-1181B0A3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D2309-8F96-D958-981D-94FE13BF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A41A6-30A7-0D02-AD06-30AFC65B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CAD11-D646-910B-AD93-0D88E836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0908B-226F-A2EE-1DC6-5C4F57AF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1104F0-4B41-BE9A-D75A-9A59C32BE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F3D71-40C6-A7FA-3598-E548A5A8A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7930F-C8C5-8009-AF76-7E39127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70A30-120C-55B2-4E38-1A1B479E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641C3-E2D0-C815-D229-CC81B4D4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E39D-BF29-134D-E295-631B0BA4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238275-3025-DB94-0AAB-78419505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0C8CE-C904-4476-0B5E-23235FCA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745B68-5125-9661-BFF6-782F9218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0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930E23-687A-2450-9D19-25391ACD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661D6-DF0A-EFE0-F962-EE4FB498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BF2D0-2988-668C-E534-5F6458C7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F4B99-EFA4-96FF-ADF8-83314841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6C8D9-7CAF-7AAC-2E89-36202FDD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AA897-8632-BE16-304E-1519B4E6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23673-96D3-4749-3927-CE69E41D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72FA9-E4F2-6620-22CC-90C5608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A2185-9CCE-5C22-3B45-32CD6125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5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6049E-E838-0419-52E4-8C5ADC0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E90D7F-867D-34BC-CEF9-41C5D457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AC08D-70F2-2BAF-53C3-95ED4695E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E4480-C722-E10E-010B-166156A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7A441-47ED-6539-E33D-DC214BA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A165C-DBE1-863D-7938-AFE7BD45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D443A3-361A-9BF4-86F5-C45EBB3D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0A6A7-1D4F-BB8B-D4D0-671B54E8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179B6-1EA4-CEBC-A11D-9B7863022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B5EE-6B49-4C4A-88A7-BF9786F2D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C2811-4125-E08A-9C33-00A6A35E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18822-88CE-1C4C-BFDB-FE9F03E9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EA00-21E5-4394-9CCE-0D8381F10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218" name="Picture 2" descr="1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2024-03-10T07:32:42Z</dcterms:created>
  <dcterms:modified xsi:type="dcterms:W3CDTF">2024-03-10T07:32:42Z</dcterms:modified>
</cp:coreProperties>
</file>