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A93C0-D997-451A-311E-E85F61355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CBAEEB-A7C4-59F5-9C36-DF72E51DD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CDBEA-8FAD-634D-6F88-F1F7CF06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F9E28-DE19-C9B0-EE3C-2DDD45C5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963F8-6F69-377C-5387-39BAB76F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5ADD0-D727-D4BC-9A68-3F3EAF76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C0FC75-C95A-9525-1EBF-ACCFEB11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BC69E-CE3D-F0CE-98ED-FA32A358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1F8E4-6CB5-9759-09A3-C754F748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7F49A-65F4-F069-7EE4-89C91A00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883CA6-A9E1-28D4-118F-8F08B4FB3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E3FED-A8FB-AC4E-3A9A-BEDC49F4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044CA-9C18-7239-9CD7-FE1B7A8A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EB889-FB72-5211-0FDD-3670F19C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AE49C-FF9D-1D4F-BFC8-93950B37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A1063-A7DE-7006-2CFC-B992EF8B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24688-B202-4DAC-FCB5-2B6094EE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5EB13-19D2-9AE1-C63E-C7EABC54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46F37-40FE-119C-3316-2520DFB5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C6758-082D-9947-F4B1-8462E95B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0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57D6-198A-FA2E-8EF4-767C6E88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48568-9EC1-2EE6-07F3-5BE13606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E3486-91DA-6EA7-6C81-59FAB9C3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4B43B-D66C-67D4-E3F7-52E36F21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EC043-B6EC-87ED-792F-49A92D27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7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A0546-2EA5-5730-5C87-283019E5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90418-9B68-F180-CCF6-BAD4C241A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E3CBE-4E9F-7AB5-8AFC-52C9C7B94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34EAF-7253-FCCE-659B-0DCFF2FA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13B4A-0727-874F-93FA-FD315D2F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54D84-9EE6-97AA-BFE5-F974DAA8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8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62478-C1E3-8713-A654-8A41A943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E8AFA-EBD0-98A7-8631-5BDCEC81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5D1E6-58E1-9062-96E5-50406236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D8800-784F-A237-3906-280E2F7EA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A54A4C-2759-FBC9-BA64-4E10C3D91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6C662-6EEB-8B8F-8D25-D3CF5305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2399DD-4EE0-E88B-4F28-2917D1A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DD3D4F-EC5D-8C8B-90B6-B4203F0C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9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271C5-5142-1594-F8C6-FC70DA50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66FE0E-5729-7CEF-54D0-0F814CFC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226CEC-8979-FD9D-6CB4-F5E34CFD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4BDF8-11ED-73F7-21C1-9C2E8277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11FB87-2E0E-14E9-A602-9AF4E4DE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3158D9-C59A-DDB4-D7B6-2939BCEF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CA240-A5FC-95EE-78FB-15D1F3C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CE739-CABC-99B7-53D7-7ABCB328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11B76-AC36-8309-58F2-3DA5B084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DB3E9-313A-39D2-0F2F-0ED855B26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D16B0-BA0A-DDB9-5249-420595B8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0624-3095-CCEA-36EA-5DB12B26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4EA65-95ED-B937-24FA-72E3B592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5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AADD-EDBE-2593-4FAE-A21DF309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061B11-DC95-2032-FA7A-0AE94C1F6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5FC78-EF89-7A52-DACD-5D48ABF8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76A57-6529-32E0-A58B-B5AF93D9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739D9-5DB1-8443-D69A-1A9CF50F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C9C62-562D-F97F-BE79-A4005D19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4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F5AE14-71C3-CE75-A635-540E73F8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A77FD-9BA1-0800-3A5D-0A2C43854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47F82-B5BB-FFFF-C005-F20796CDA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873F9-F4F6-456D-A0A5-F6D781EC80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549A6-1F88-D528-9F7D-951E89B52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E4489-C4A7-0615-31B5-F7605FEFD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8B47B-8C01-4703-9395-438242E14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8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266" name="Picture 2" descr="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2024-03-10T07:32:52Z</dcterms:created>
  <dcterms:modified xsi:type="dcterms:W3CDTF">2024-03-10T07:32:52Z</dcterms:modified>
</cp:coreProperties>
</file>