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2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02360-BBBB-D25D-1F88-6B2309E6C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CF40A6-7784-96B0-7EA3-FFDD1D2E7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A6E31-F0A5-E8AA-98E7-0FAE21F6D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A770-E13D-4EFF-9DD9-6F6FC124FF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988331-70D8-CA61-FAC0-3806A57CB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836450-D854-58EA-4806-9438523A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C4A-BDA1-47B6-A91F-384090CF4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6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BA794-1471-23E9-A862-1A3E6B0D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924170-6922-FCCA-B2F2-603DB1720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EDA022-6A6D-AF2C-973D-8C50EDD28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A770-E13D-4EFF-9DD9-6F6FC124FF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7FE017-F855-EDD6-CC8D-AC8D45D7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6A9C51-21EA-E3A7-585E-5EBFD454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C4A-BDA1-47B6-A91F-384090CF4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03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C116B6-FB74-7FD0-2D9E-19B6CBBB4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473B42-0090-DCD8-1EA2-235508CCF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ADBF00-3C93-FA58-19AD-66E5B94F0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A770-E13D-4EFF-9DD9-6F6FC124FF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6BC012-06E8-6808-0186-7979671BB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A72A2D-1FF8-A028-8665-6192B454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C4A-BDA1-47B6-A91F-384090CF4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8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D56C9-0E5E-4D53-31D2-4DBFABFC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8B41A-9C74-375C-C48C-88D9E7DAA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1E65D2-AD16-10E1-FD06-92910EFB5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A770-E13D-4EFF-9DD9-6F6FC124FF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72EFA1-4301-A77F-6119-3F955DDF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E8BE6C-547E-74FA-8AA1-B0BDC89B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C4A-BDA1-47B6-A91F-384090CF4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27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C52B7-140D-DE94-D497-8EAA0965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C40B5C-508F-86E8-CD6B-6319E61B2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D84BD3-0FC5-D4F7-772F-198349C8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A770-E13D-4EFF-9DD9-6F6FC124FF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7B3F5F-F7E0-93F9-CC68-649228B8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CAF070-2F55-C286-10E0-6F62DE60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C4A-BDA1-47B6-A91F-384090CF4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2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259A9-6DDD-4AE0-8EC0-294DC643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EDF0DA-F832-8F51-6AAF-84051D59D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6A0A45-9ADE-8C56-C335-E41946BE7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27A896-8562-D6D8-8A23-67C6D51F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A770-E13D-4EFF-9DD9-6F6FC124FF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BA694E-1F18-312B-A696-90BB8793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AC92A1-C7AC-7553-1EBA-3D0696F6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C4A-BDA1-47B6-A91F-384090CF4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20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BC6AD-4597-10FF-D8D9-9DD10DB78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2362B9-D002-6784-91C1-0C0134BD7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683C42-8C9A-E4FB-CFD6-E79C0A89B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44B198-3ED7-6093-DBE3-A60A2566A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554299-AF1E-B516-76B9-9F92FCABD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2E8071-485D-9029-87A6-02C3DEB7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A770-E13D-4EFF-9DD9-6F6FC124FF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17C555-88EF-E0F4-CAFE-79B52EFC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9E8C5B-2526-4FC0-D247-194E9054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C4A-BDA1-47B6-A91F-384090CF4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33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BC798-7160-8882-7C28-13E18EA8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EAEBE0-1F43-8EE8-F0BE-EA6A13D3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A770-E13D-4EFF-9DD9-6F6FC124FF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EAD356-AC3B-6D4A-F14B-08C5C713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421599-759C-4050-1C7D-EE117057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C4A-BDA1-47B6-A91F-384090CF4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41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9A8860-9E23-395E-81FC-F872F358C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A770-E13D-4EFF-9DD9-6F6FC124FF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8CA08B-7870-38AC-D238-4E88791EC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3DF20C-5327-184D-0196-C9A56BED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C4A-BDA1-47B6-A91F-384090CF4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04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E771C-6703-6734-BB28-2A2E326B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CA823C-D463-7F16-7DBA-BC9916A75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45B8CF-A1C5-160D-888C-4A67CDDF1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6ED2CC-9662-E240-77BF-03841ACE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A770-E13D-4EFF-9DD9-6F6FC124FF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14DF80-56FC-4BCB-A7F5-264AA4A64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E4C353-87B8-CA2B-99D0-F903C7C8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C4A-BDA1-47B6-A91F-384090CF4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02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AD585-8F5E-1C92-7B2F-47CD35009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8BAE2F-FE54-05FC-2227-49B9F9695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29BE68-6850-B8A9-7098-356592F40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F2FE27-BAC7-FB8D-F9A7-0B673ED4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A770-E13D-4EFF-9DD9-6F6FC124FF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A17F76-752C-D16C-849F-90C4271C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88A69D-E578-D189-A87C-8A5C1F06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C4A-BDA1-47B6-A91F-384090CF4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04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77934E-6255-75DB-7F9F-1394EBBCA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C87C64-E295-11AC-D93F-8C3765134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A6D5A6-0CA8-5636-F307-4D218256B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AA770-E13D-4EFF-9DD9-6F6FC124FF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E6D7E8-9FA8-A357-B82B-F7E1949B2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D0050-F3B0-270A-AD7B-A3ED46A9D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B4C4A-BDA1-47B6-A91F-384090CF4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39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3266" name="Picture 2" descr="11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2024-03-10T07:33:04Z</dcterms:created>
  <dcterms:modified xsi:type="dcterms:W3CDTF">2024-03-10T07:33:04Z</dcterms:modified>
</cp:coreProperties>
</file>