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22B31-21A7-1D96-4C4D-771EB2B3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12E58-9A97-0969-8F53-D1FC67AD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2A9B9-1239-2434-BF3A-44C0E763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AFF8D-D25F-F4BC-B67D-37451F0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E44B7-D1DC-48BA-61D1-8EC6F729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6A3C-9C6E-7F61-A8DF-DFBFE4A8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F3E6D-1604-208C-DF34-9F8EEAFC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1799D-8121-306D-D606-7B9C592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74A2B-D58F-4FEE-669B-A918DF5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EA29B-843B-CF3D-9D76-358CA980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38948-890C-3E78-6962-C568392CF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FF99C-F518-8E56-AA71-D2F96B60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8D879-6DAA-3E2A-B494-6174C6F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A623C-7185-FDE2-0AD3-B58F8CBA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F3C1-FD08-880C-FF92-D60E0915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04735-0F87-11C7-D976-AB40E19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66EC-2F24-5A62-8E1E-C234C3AD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9958A-603E-74E7-5AF2-F130585B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FFB8-5B6B-2F88-E77D-BF82C68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42635-793B-057D-AC13-342F61EB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D016-CB43-F168-0684-699687B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37BA-690F-6BD1-6AEA-0E97178A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FD1F9-482F-CB09-D7C5-36AAE78C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F1DD5-9487-FCCB-8394-AF199ED2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0E3B3-4DBC-2650-85F6-BF41BC88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6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93902-D755-3729-0027-4D798FB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BECCB-91A6-79F0-2331-B6F9DF2A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4F6F0-F099-EA85-7CC9-A52B7FEC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FF8FE-9BA7-9CD1-141F-437CD6A0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390B9-F8EF-DD5A-9CDA-31E443BE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87E65-942B-8713-82F7-76550E6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A3BC-C862-098B-FB22-266DAA40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C4F96-F0E4-141B-B8EF-4A92EAA0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7A893-C73D-D5A9-814D-5FF80712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63842-B1CE-72A0-A3F0-9F70EA05D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74EE88-B1A0-375E-BDDA-BE72809D3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19BA8-38E5-F2CA-5BA9-1370657D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77DBF-985B-3561-8281-DEA897E1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25CD2D-CFCB-8438-5E61-8A78B280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3A6E-FB1A-F613-7F4B-AA02E2B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C895F-201E-BB3A-769C-EDC73774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8E0B17-9F52-8428-3F82-44B9D5CF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F698E-33A9-848B-336E-5F54E805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2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1E93ED-6CC1-AFEC-A010-62D2D604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7895B-331C-7239-E0D3-B05572C1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889B6-58EF-1DD4-8C1B-FA591A6E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83AE-E687-48EC-5AC7-26089C27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DA545-DB57-3364-27C5-60760033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BA8628-2866-B463-EF7A-EDC07996C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813E9-A937-5E5A-7D3B-35354280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278DA-7E42-AE9D-5259-648A1EE8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FC578-7D8C-5088-3B69-5390174D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48F59-2FC4-B683-5681-1A327D8A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400F7-0A37-4DFC-FA69-49380A9F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2BDD2-F52E-8DAE-C8BD-4E0935C7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81324-A16F-25B5-ABEE-F290A143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5BC72-DD77-FEC3-1F2B-3BDD5318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62D158-20F2-BE33-119C-1918CB6C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81906E-8B9B-EA01-61DF-245E4441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55B55C-1F26-CB2E-8388-7BFAA8CF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D185B-4E53-1A9F-A513-69036C87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05AE-B1E9-4DA3-8A9E-BE78FA659D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1C6DB-3828-72A9-1840-615B0DC79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33CD0-ACF6-2639-5ED8-D84310BD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E09F-E774-468A-9F55-3F698ED76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314" name="Picture 2" descr="1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6339" name="Picture 3" descr="113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2024-03-10T07:33:26Z</dcterms:created>
  <dcterms:modified xsi:type="dcterms:W3CDTF">2024-03-10T07:33:26Z</dcterms:modified>
</cp:coreProperties>
</file>