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71BED-944E-8222-9C8D-DAEAEEA3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8D7AA1-17BD-F6B7-7C32-DDEF0F30E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D5983-5F26-E9E7-7BF2-F6E88D9B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C51-96A1-4287-945A-6ABE90650A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F5535-6586-050E-474A-5425EA10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597BA-2E7E-E180-C0FD-95F25215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3A2-6B44-4E9D-A8AF-0D848670D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1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2CC40-DD60-6C7B-0A8F-CDDF41C0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075990-E1F8-C807-8F24-B8DE546B0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32008-AC97-534B-9325-F5268BD1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C51-96A1-4287-945A-6ABE90650A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924F9-F51F-786F-D26A-942171DF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A0FDD-BB49-EE8E-1B27-1E00C68B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3A2-6B44-4E9D-A8AF-0D848670D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4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92A34A-309E-E37A-5331-38A74BCA6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16EB02-9D21-2FD6-2A80-46AFC3749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2F7D7-BA20-D418-5C89-6E5A279C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C51-96A1-4287-945A-6ABE90650A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476B7-7E85-9C76-D338-E90DA313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4E67F-F87F-2542-1F0D-55B06563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3A2-6B44-4E9D-A8AF-0D848670D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1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635DC-E6DB-0BC5-9AD7-F779489D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85795-D175-11F1-5F11-ACDDCA4CA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50EEF-FB05-B3D9-F8AB-A6BDCD0A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C51-96A1-4287-945A-6ABE90650A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EA6A0-4E03-946A-3B73-02E2B078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310FC-F4AE-EB93-35DD-53B7C684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3A2-6B44-4E9D-A8AF-0D848670D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1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9476C-49A1-7F04-5586-CEDA6EE8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8C0E8-F82D-BF14-FCB8-2E30CFF4F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A97A8-825D-07D9-5B6C-C73DA4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C51-96A1-4287-945A-6ABE90650A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E2D38-7D19-7EF4-3ADC-10D03478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E3384-FBC1-2580-75AC-6588DA84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3A2-6B44-4E9D-A8AF-0D848670D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8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E95D8-90B2-7AD5-7A2C-AA46D078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362B7-A48E-E898-1FC6-5990C4FE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2EA436-8190-9548-34B8-26A3A7C25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EE23E6-66F7-3DC3-A567-06352FD7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C51-96A1-4287-945A-6ABE90650A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F0909-C4EF-8C39-AD9E-794DF38E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A8643-91DC-5306-D220-B094299F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3A2-6B44-4E9D-A8AF-0D848670D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9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DC6C9-AAD6-F0C4-2FEE-711AD049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CE97C5-2D57-4A1A-296B-14E9EC6BD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3E797-9FDC-7CA3-55BE-2698A0A66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4F8EE5-7607-C4E5-18EA-3E6ACC3AD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977C1D-A56E-5A28-06CC-64CBDB3AF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EEEE2A-ADF0-1426-7E51-4F952D14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C51-96A1-4287-945A-6ABE90650A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0203F0-9F4E-529D-75A5-B4CE9359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A1DDBA-E676-DF31-B07A-74006DE1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3A2-6B44-4E9D-A8AF-0D848670D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45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CD4F0-AC59-9DBC-975C-E77729EF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05B4AD-876C-6905-0834-4C6F97BC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C51-96A1-4287-945A-6ABE90650A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7B617C-A05A-9D99-01C7-100BD430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34FD51-CE70-F9E6-2939-60B107B9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3A2-6B44-4E9D-A8AF-0D848670D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1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241458-DFBC-2858-DE7F-4669E3A6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C51-96A1-4287-945A-6ABE90650A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33A1F9-F183-445F-0FB6-7C5A9A61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7D5948-3E70-B46C-315E-1944771F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3A2-6B44-4E9D-A8AF-0D848670D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2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C8953-6019-94C1-5DDC-148BFE87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EF695-EB58-92F1-9164-BCE3FDE99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0BEEF7-F1F3-C0E9-9484-846550436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4B3CF4-A683-AEDE-DB91-C9188660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C51-96A1-4287-945A-6ABE90650A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937F5B-75DE-6131-8421-3868AE8E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13DEB0-EE7E-F446-3CEB-13AA7C65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3A2-6B44-4E9D-A8AF-0D848670D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91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5477E-647A-2B14-A812-D450A2A1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FEDEC5-C8FD-95C0-6478-7A5FC3BCB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B41302-84E8-718B-D805-23E44861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3C7C5D-F382-B1F8-7565-20419B3C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EC51-96A1-4287-945A-6ABE90650A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7B5B3-7A84-5859-39CE-9C1AB4FD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5596D8-69B6-E0A0-7877-85FE7B32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3A2-6B44-4E9D-A8AF-0D848670D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57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F27AF1-2AB5-26D0-EAE7-7BFDC939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15E95-561E-4359-6E20-CEED61DD9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529D6-FF47-6B57-5085-1F9F3F7B7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5EC51-96A1-4287-945A-6ABE90650A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0A040-F62D-F0D3-9429-9492448D1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A08C8-4D7E-0A57-5633-14AEAEE8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DB3A2-6B44-4E9D-A8AF-0D848670D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7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62" name="Picture 2" descr="11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8387" name="Picture 3" descr="113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662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2024-03-10T07:33:36Z</dcterms:created>
  <dcterms:modified xsi:type="dcterms:W3CDTF">2024-03-10T07:33:36Z</dcterms:modified>
</cp:coreProperties>
</file>