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8FED2-8E59-2C9C-8712-FBD673A5B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4B14BF-F48F-7B29-D832-D3C5FC371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55042-0ACE-46AC-313C-50CF8070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C47-3EF3-4F0C-BB76-D5CEC7FC64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B3DF6-6F6F-89AB-7491-6198B40B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54A05-BEE9-4F7E-D699-A7940564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1EDA-4460-4127-8758-154DEE152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ED636-57BA-AD3F-BA65-90596C3E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A16E14-1A65-6AAC-763A-5450A8792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5B0B2-AA60-44E6-AE9C-631B89B6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C47-3EF3-4F0C-BB76-D5CEC7FC64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FA5AB-AB67-F77D-2A42-3597FAE0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C0A6D-75F7-B2E8-C374-C4ECFB54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1EDA-4460-4127-8758-154DEE152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3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A5EE10-02A5-C378-6E81-6CE1F42F8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8AD5A6-AAC8-3B3C-E0A5-7FA1B68D1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A3845-3C7B-6BD4-D19B-437BAA7A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C47-3EF3-4F0C-BB76-D5CEC7FC64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105B3-E788-7203-7000-6B982B31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EBBBF-AC3F-DB49-F34C-6416CF2E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1EDA-4460-4127-8758-154DEE152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49BE7-5E04-238E-946E-84628B70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EDAEF-6282-A528-0536-6A2F9E650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E0A5D-7292-08C6-F1F7-EBA9137C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C47-3EF3-4F0C-BB76-D5CEC7FC64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9DF01-9794-D870-6B85-8E9934E1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7AC35-46B7-7040-285E-86A1B635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1EDA-4460-4127-8758-154DEE152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914BC-C7B5-0AEC-21C1-84C61A7D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F056D-E424-84F2-8C8F-4C443658B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7C894-6CE5-4001-94FC-335CE64B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C47-3EF3-4F0C-BB76-D5CEC7FC64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662D5-D997-418A-9B94-6ADC7604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B7E38-F72D-44DA-21E6-63320F17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1EDA-4460-4127-8758-154DEE152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7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5A4FF-7421-1651-4BB7-66420490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44CA5-8B94-B686-1661-6C0752BF8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BCC73E-613A-BAA8-66FA-5F4F1CE87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D2F89-7F08-BB1C-745B-D54B160F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C47-3EF3-4F0C-BB76-D5CEC7FC64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42A56-B725-F24D-8721-A25C95E3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ED443-D820-CC9E-5E90-D623C5B0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1EDA-4460-4127-8758-154DEE152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5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23CBA-2394-6D5D-75BD-9325B31C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7FA41-CCD9-1DA3-B568-BB0CA6BF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996A8B-2EDC-4D82-DB32-1E803DB7E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C10662-B036-ED7E-637B-DAB56005E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18DE3C-0CD9-C78B-419E-051F64C43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95CFA3-A3A1-C680-4FEE-D809D1E2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C47-3EF3-4F0C-BB76-D5CEC7FC64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A52484-6A6E-BE51-6B42-EF564E16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FEB0C8-2D27-1AD8-5804-15F6D625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1EDA-4460-4127-8758-154DEE152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9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8099A-E392-601C-7A93-45B12115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4982D5-5156-1CF1-AAC0-8E861DA2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C47-3EF3-4F0C-BB76-D5CEC7FC64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33F58F-0208-F212-2C07-BCCCC49A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90C9F4-636A-11CA-2A37-C807067C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1EDA-4460-4127-8758-154DEE152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8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24C14-85F4-E47C-497D-E88276A3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C47-3EF3-4F0C-BB76-D5CEC7FC64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9F8236-577B-C449-CD82-8A3B6CA8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38599-B4DB-5B9A-5E06-8DA113F5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1EDA-4460-4127-8758-154DEE152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2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D4614-EED2-EEB5-53AF-1C435F9D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1C0E9-A057-E6E0-73D9-79CFBF39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FBB6E0-0225-3404-9303-BE6CF2C31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B18642-B1C4-8949-D88E-F5609840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C47-3EF3-4F0C-BB76-D5CEC7FC64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468AF-D562-3F1A-3295-93F0F82C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EE308-CC3E-6A9F-9496-0D33023D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1EDA-4460-4127-8758-154DEE152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1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F4BD9-BAA2-6B1D-6A98-011452E3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887099-44C8-89F8-EB4F-E29ABF4D0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D58E10-9BD4-5EE5-8176-003CC1BAE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692F15-DB05-F5BE-5F4E-58FE8917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C47-3EF3-4F0C-BB76-D5CEC7FC64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DC5B98-0713-6C85-B106-DBEE1589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EF35F9-29F1-9451-6071-45E085C3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1EDA-4460-4127-8758-154DEE152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1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04C4F4-D678-98B1-C201-29FFDD2D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ECEFE-03E5-0F14-E07F-25D50A219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E6D31-D088-EEC4-F0E2-579F1F04F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39C47-3EF3-4F0C-BB76-D5CEC7FC64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379AC-FEEB-AF70-F8CF-AFE6DFCA8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2C3DC-E21A-74CA-E73C-3D89F9A37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1EDA-4460-4127-8758-154DEE152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7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62" name="Picture 2" descr="11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8387" name="Picture 3" descr="113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662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2024-03-10T07:33:48Z</dcterms:created>
  <dcterms:modified xsi:type="dcterms:W3CDTF">2024-03-10T07:33:48Z</dcterms:modified>
</cp:coreProperties>
</file>