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24AA-4A40-B27C-8C13-99AB84CE2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ACB96-989C-1229-476E-25D46805D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AEFA2-446A-6592-60AC-17A6913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8ED10-C141-DD95-31CA-78F88C5B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B7DE9-9C82-EAC2-6A4C-BA880F5F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77242-86AD-60C1-4BA9-AD1DE19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45170-EE77-116F-6A26-95C060E2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06CCB-F02F-F17F-1D3D-D8229637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3E4FC-D1BE-213E-40BC-8967DC1B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0B23A-6119-63B8-03B5-A436088A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6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D8CF-D617-1103-D407-35390C79B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2FEBC-60A0-0B7B-E5E7-0093169E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EE37B-5497-7C6B-B230-DE50BF5B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A9C69-D48E-A223-13BF-619B0694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DD19E-CB68-29F4-F78A-36D17987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1EF6-19A6-616C-6BFD-96CCD84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E1B2B-64E0-C6B5-FE67-08FEDE55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992F4-3DC7-9B92-6A63-7106DC09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8C855-E17E-9F8F-5FAD-8ABCC56D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0DCD2-66E4-569A-1FC3-B89CE0B0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7829-6A53-6F1C-B76A-CFD32D64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EAAE0-3CE5-F2B9-45EE-7283AAA6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E7ADC-CD35-FD8E-3938-15F89346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9C8F7-677D-8F7F-B20F-7022CE7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59E95-EC3B-1D77-4269-406A401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2911C-70D7-C054-D421-EB4A287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77982-CEEB-578D-5339-22C739CC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9C6D-D27A-BC6E-FA8C-6590F7B9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6D14F-D7DC-E0E3-AFA2-1B5B2223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CB24B-6DA6-F30A-811D-F6CB2AA8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09CCB-3F8F-96C2-4BB0-416BA74D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0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FC-A80D-5FED-58DE-E6A36DD9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9D6D9-2D3A-78EE-EB33-65648E8E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8EF7D-3558-168F-D88D-BEAEE772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AE6404-AC21-EC81-1325-C22DD8BDA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2C8905-EA3D-367E-0B23-67B10C62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99D5C-EB21-BC7F-FCEA-5F27010F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0E663-794F-1BB4-2D32-D9F94082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B8D25A-D74A-410E-20C6-1095E995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0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19A0-A676-0BA6-B7A0-D6C1ACC5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C4F998-15DD-B887-D059-F4C167EF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C5584-BE8C-40CB-81A8-3ADAC060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9E96C-E627-007F-39DE-CD59015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41AFDA-F3BF-C4C0-CFAD-D6C71D32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EC39E-07A5-B13E-1C92-B99B1B2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FD04B-8E2B-CE12-3D06-A03CB33B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DA47-BA08-830F-E408-C7843B8F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6F97A-A543-9A4A-7175-90DA8E44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98A34-A64B-D3D5-3EF7-BF514279D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41032-7E48-3A13-F728-64BBFD3F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1E058-D968-CFEB-75D9-501CA067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24132-4398-8ECD-6760-609B3B3C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099B9-D768-85F6-89A0-AEB65472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98B2C-95F4-69F1-3158-9AB495BC7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8738F-0FA8-540D-30B2-873A282C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E7EC4-3266-037C-CEB4-DD560838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6923C-C27B-36E8-2FB1-424EA44F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E5740-728A-BCAE-4964-BCCBB743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FC60C8-3612-F7C8-8896-DB0D8E92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5FAD9-27C5-FABD-8D8A-D986344A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5878F-67A3-03E5-E925-6266381D6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F25C-5AE1-472B-AD06-B065FB9B5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F9740-34E6-C569-A557-6E100C8A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4A5CC-4E4F-0317-E53F-EA352AAFB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42F9-9305-4122-AEA8-F2F897178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4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410" name="Picture 2" descr="1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435" name="Picture 3" descr="11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2024-03-10T07:33:58Z</dcterms:created>
  <dcterms:modified xsi:type="dcterms:W3CDTF">2024-03-10T07:33:58Z</dcterms:modified>
</cp:coreProperties>
</file>