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3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C2D64F-DF87-E305-33A9-F7A15F2AC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D19834-1197-25FB-2BBB-F52FD7B66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0399F6-515D-AAD1-48B4-D1266DDCA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94FD-5F97-49D8-B02E-09D49BBC18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F4E376-E429-4CE5-664A-72970D06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9672C3-7540-0E2B-0A49-562934C28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A8B9-792D-42C9-9AEA-0DC0D430C0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35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DDF8F-204C-F98E-71D9-DDFC282F2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A82B70-A4D8-37C3-A323-CE82CED03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327C93-807C-CCE0-CD95-7AF65D1D5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94FD-5F97-49D8-B02E-09D49BBC18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0365E3-6908-A3C1-AD1A-579FF8CF2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5AEB8B-0469-F7E1-A042-7940A4834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A8B9-792D-42C9-9AEA-0DC0D430C0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550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9EE37A7-7B13-316E-CAEA-31DDBF82BD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1FFCC3-43CE-5C00-B761-11D83BCF8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290FE7-439F-F432-8144-940725C68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94FD-5F97-49D8-B02E-09D49BBC18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9A09BA-D40C-8071-AFD0-3954513FB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727300-8310-D925-F8F1-D74353175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A8B9-792D-42C9-9AEA-0DC0D430C0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021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C6309-5205-86DA-A647-3E9F6069E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955B9C-DC0B-93AC-D1E1-D28322432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90A5AB-44FB-681F-5A24-1A206E883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94FD-5F97-49D8-B02E-09D49BBC18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55D3E4-31DD-BC28-B60B-04755A99B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737952-FA2C-8CDC-5BFB-DC4CAB538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A8B9-792D-42C9-9AEA-0DC0D430C0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67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CA887-F364-2565-81FA-2C768F3D7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32AD1A-F4E2-E091-6D24-BDEC94BDC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79DF9-1812-2BB6-351C-5851B5227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94FD-5F97-49D8-B02E-09D49BBC18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459B2-2EF5-0D58-ABE6-0FAEA182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C9FDF8-6538-83A1-4F16-AFEC97DC1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A8B9-792D-42C9-9AEA-0DC0D430C0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1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060C5-E651-B7E8-7779-8922996B9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F9B974-BC64-3A32-FDF9-B408C83974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7060C7-8442-A750-91A0-31652CA12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F3C327-919D-3741-FA3C-DB879CC42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94FD-5F97-49D8-B02E-09D49BBC18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BA2A4C-41DE-661C-3D9D-45AFF9A9D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3FBFA0-1EEC-E683-DAC4-6E8491F31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A8B9-792D-42C9-9AEA-0DC0D430C0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77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DAD73-0413-B3B7-56E9-55AB5EB36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3B93DF-9E55-CEDD-57ED-670474A6E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126876-DE52-5F03-5E73-B041DC748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2C1211-2F77-CD9B-5367-4D098974EA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38D9815-F6E0-CE77-DB94-675D2ED64E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AD35FF-DD45-6AD0-68C9-07566923F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94FD-5F97-49D8-B02E-09D49BBC18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990F789-4730-3E5F-D3CD-66F42BB51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509D7E-4E95-8192-BE71-62EBD3F5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A8B9-792D-42C9-9AEA-0DC0D430C0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541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5C933-7C54-42FC-1E67-9BAEDE4A3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526E16-8F29-96E8-3B17-84E8298CE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94FD-5F97-49D8-B02E-09D49BBC18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CC6B80-CBCA-ABF0-5FC5-8ADA55DE6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2924E8-E55B-E215-88B2-9A911C9A7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A8B9-792D-42C9-9AEA-0DC0D430C0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58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90CE04-2C0F-4ADA-6D87-82A351299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94FD-5F97-49D8-B02E-09D49BBC18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70C179-23A5-7F5F-379E-40259ADE1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5278E6-3245-24FA-9A5E-CA4E825B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A8B9-792D-42C9-9AEA-0DC0D430C0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54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DFD27-80AD-0FF8-5A07-94FDD6A9B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B6601D-B7FF-27A5-1527-D321C8CCC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56AF53-DD73-A9DC-672A-B4C978C5A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BF3F94-4F2A-E92B-54C1-93A4A178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94FD-5F97-49D8-B02E-09D49BBC18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582A35-A3E7-8AEC-6574-B0063E792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29A42F-CF61-921F-0291-3E0E5B4A3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A8B9-792D-42C9-9AEA-0DC0D430C0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365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22C6EE-2663-CF45-57FC-D609AC861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EBD3A1-035F-1A67-F99F-D5DF7D9986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6A45A4-45C2-930F-3DCC-600DD5093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6567DD-7DFB-4FBF-9F0F-A71D47468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94FD-5F97-49D8-B02E-09D49BBC18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6F048B-E7B7-D180-47C5-66109E58B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D15413-A492-AACC-3B4C-15A418CE6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A8B9-792D-42C9-9AEA-0DC0D430C0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21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B61ECBC-BE41-A4B0-9145-60093DF9D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AC9D96-C396-C81B-D542-F6D5BF640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C3FD0D-DEFD-17CB-97CC-B49FD60F9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A94FD-5F97-49D8-B02E-09D49BBC18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01D8B-DF51-92EA-61C1-5D3AB2D89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354B5E-940B-CE9C-4A06-78CC7E4CA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2A8B9-792D-42C9-9AEA-0DC0D430C0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331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1458" name="Picture 2" descr="11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2024-03-10T07:34:32Z</dcterms:created>
  <dcterms:modified xsi:type="dcterms:W3CDTF">2024-03-10T07:34:32Z</dcterms:modified>
</cp:coreProperties>
</file>