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E9CFF-1A09-4DF1-91A2-FA3228DF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0F312-4B14-A0F2-B68C-37BD223C4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151EE-3100-4815-94F1-9AE6EF5D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449A-78E5-F6E5-402D-7623B604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92E43-103A-1747-1D87-14A2F148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0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9C0D2-83F3-661D-E0EB-4EF8CC77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2C394-3503-2C71-9B3E-C241D42B5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65290-E0B5-E664-1F7A-3311E336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430B-6E5B-E501-3F19-95A331C6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8CB09-8E8A-80C0-6AD8-6C48A32F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9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672DA-6BDA-56AB-F022-F91A71A15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6F8E3-91E8-9F42-CAFA-778718E92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A35D6-5406-2FF5-B6AA-973C2BE1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D90F0-8FF9-D99D-78F7-120A3453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0731A-B611-F2D9-32C5-78BA8B66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5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9973-4504-AD69-B17B-63FF480F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423B-A217-283F-B2E4-278E4B0E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3AFF7-E192-F931-FD13-FBE738C9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2279D-9929-35E4-4A44-E7D6C33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5DDF9-F881-3ABF-5B77-C7268029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7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16C5-660D-F8C4-1AF6-D08F2E04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152EB-C1FC-7534-DC89-712C555A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356C-18DA-D9D6-A9A3-6F03278C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8D980-8E2E-46BB-0014-8496299A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2414-BFCD-E2C2-3B57-CD4E86D5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B7892-C3C4-1F9D-31AF-FD3BDBD4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E1DF5-2E58-3909-9D75-F5A570358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6F9088-5B9C-8DFA-89DD-C4767C3D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B898E-3FD0-430C-9D48-BF61E234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6444D-6E27-8466-7026-350F26A7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3C593-80D5-B9D9-3D85-318FEBE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E8DD-9384-DCD5-054D-5EF9BAE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91B02-2979-AE41-35D0-329D0877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DC855-09FF-8FCE-F3EC-633C5636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7482F2-C7E4-D8EA-FEEB-439C0373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00E6F1-6684-BA4E-8AC2-78C511340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A3AA10-397D-E795-CD02-4F91FB54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2573F-85C5-B264-D8B9-7775513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540E6C-4857-6694-087C-EECCDF89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9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303FF-A4B5-540A-0FA7-DEF9CA6E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2EDF7C-4CA7-8571-173D-4010A809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FA505-9855-179E-7A25-32A4621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FEB1E1-90ED-EB2C-44E9-47003278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8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F51E4D-0596-E314-DA65-8849519E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FD1FA-09F1-D82F-1DC8-AB5BAA98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87BD4-E047-CDD7-E742-2E6D88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B3BDF-3E33-7B3A-F898-D24C44BD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F1595-2E9F-36F4-2F64-A19EEAD8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414E8-0314-0F3E-2BD7-06D0D2CB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E501D-7EF8-D08C-B2FB-BC9A6F13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23902-7BFA-E306-E1B0-14D33951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F3A11-6622-DFF0-D149-67C3A2E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6E43E-9A0F-9C4C-C535-DC841351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A8EE18-2A38-2EC8-45F5-7AC000DA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31732-03E2-7FC7-B8DC-435BDB978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65398-C455-AA9D-83C5-7C40E9C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038F4-16D1-A15D-6CEF-706B1CAE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57664-FE05-A67D-FA3C-04348890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238664-B6D9-3724-A958-9223A3BD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BD102-F5DD-7696-DE58-F79CF99A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C8843-F884-74B8-0ECD-6440FD5A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7439-892F-4355-83A1-4FFACD8DA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D9FD3-0231-7BD5-79F9-5D7B5F5C4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B0601-27B0-2B5E-3631-5DCE7AAA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9C0B-0441-4C32-8D1B-CA29305F5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506" name="Picture 2" descr="1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2024-03-10T07:34:42Z</dcterms:created>
  <dcterms:modified xsi:type="dcterms:W3CDTF">2024-03-10T07:34:42Z</dcterms:modified>
</cp:coreProperties>
</file>