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1DCDB-D1B7-99C3-51C2-3E7FFCE2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E11BE-8A89-9708-562A-199A4A1CB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8221D-0B2A-6DDB-1DE3-A48D9E2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E025B-A9F0-B08F-867B-750289F9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F9F9A-333C-6213-130B-3950E3E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2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7A98E-9384-BF3D-37FF-5C44F5E9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B440D-BEA0-B98C-7AAF-F769DB598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1CD6F-EFAC-D49B-EB4E-DD91572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77FA6-F42E-6082-86D5-AD7B3C4D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39FFC-F6C6-8C52-6368-2AE6D449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6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C9E35C-2168-E864-8A88-70276E01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0B349-C1FA-17FF-1C84-C0DFB97E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792E9-8C46-4F4D-D09C-121F7F5E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9213A-0028-D16D-F300-AD275E35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1D873-674C-42C2-89ED-1A133F49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4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F8E70-173A-58EA-7872-77D332B3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32850-830C-5378-F012-7482CE64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2A95E-8EF8-BC85-E1FD-7DF5F571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0626F-F0C4-C175-A027-2E497AFC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F8585-52F9-7A64-1288-E78E6BE4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1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C3E89-3FFA-B845-3D3F-B00BC07A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B6C232-C81F-92F1-2B70-06907E7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4B15B-BE78-1949-0A31-1AAFA862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6F34E-8137-61CE-4BC2-8B217BBB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29DAB-374E-0220-5F15-F1C7949C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1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00526-F166-90A2-DE1B-B2769A72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D1184-1299-10C7-6F07-78D74CBA3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9604DD-DD1E-502B-3376-109C11D1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FE095-8735-8F9E-4B5C-8E2C54F5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17902-A846-453F-F1CE-1AEA1560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6868C-2AC2-F70D-A819-764177E9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8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4AC90-7676-42B9-4272-9B8A4E8E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CE119-294E-12AD-174B-007F1AB5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21AB0-9664-C222-E01A-6E0354A6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22A4F2-B456-B35F-29DC-D999674B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27457E-8A28-DF1E-DF9E-F4663A2C7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C0198B-FC59-C515-9604-0CAA1A2F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8A035-3026-A412-EDBF-F803AD7B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4EA716-E3D2-F5E7-CC9A-1F85D0C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2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5B0AE-517A-CB8D-B537-C3E338AF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8CAE1-68DD-0085-6BEC-8BC4E39F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BE5E32-BA4B-169D-EDF1-D737818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13F08-7E88-A825-8A57-0524004E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E505E-18F6-93AA-9ECF-3BE81E1D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FED2F-2158-C4E3-97F9-ED4DDDE6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BD608-4027-91C4-EAFC-E9329E0A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8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E9879-BF62-DABE-8EB6-0A16BBD0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7C036-845A-F978-2599-8EE434CE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1F889-F2B2-13E4-6817-941BCDCB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BF791-CA0C-BA53-83DE-C084CC48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AB7A4-B315-1915-EE72-4B4467C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14C04-6BB5-E872-D8D9-ECAAEB80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8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3015C-80BF-7B01-500A-E1DDA745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BB32A9-925F-F444-3B39-A83A163D5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59F30-6877-C21F-CD3E-AA18B3FC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A5E37-A963-236D-59FC-A5DC6FD5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5A8B32-CC8A-B4D9-955D-FF849106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DE42F-E9F9-96AD-BE08-0D57DFC4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AD1931-3004-A1C1-B067-7782E649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88426-FC1A-9ECE-C087-20AAF211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20E17-883A-6A51-9992-9581D6082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1EF64-9F44-4F4C-938D-C8D1D8B597C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0A6AC-3825-CF14-7F2D-5648F68B3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16F1-553B-31D0-85B8-79FAD583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F4AEC-A733-49E1-889A-DBEEF3D4E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31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3506" name="Picture 2" descr="1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2024-03-10T07:34:54Z</dcterms:created>
  <dcterms:modified xsi:type="dcterms:W3CDTF">2024-03-10T07:34:54Z</dcterms:modified>
</cp:coreProperties>
</file>