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131B1-2436-8C7A-AF66-12316BF7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F4AE1-E0E1-4935-4036-9B1EFBD9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97AB9-756A-A3A8-CB74-DA93DB4E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2E06-C39B-9018-6701-2CD7137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B1156-5492-509F-B94B-4B6158A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D3011-2384-7441-4352-50DFA2C0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20E7B-39CA-B539-9888-B81812DB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C156F-8F6B-2DB5-0319-72917B74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810A0-B6C8-BD22-F593-E880F7AD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5C09A-FDA5-3DAB-7AA1-7210A258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645C20-DD13-1B97-0D0D-3D606447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034BB-6614-D415-0040-98037202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0E303-DDAB-75F1-B730-81FD1CE6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FE6BB-E44B-EEC8-EB66-F0256F96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8EA2-3BCA-B829-23FE-6CC2C31E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3844-239E-DB58-BCB5-65A20EB6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A75C7-44F9-9E2A-EAC6-18ACEE2D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94557-FED1-64DC-1D4B-6EA3072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A33C-75DF-FBB0-6A3E-BCAED90F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877A-363E-186F-C16A-CD0A469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6DEA-F15A-B829-3066-A26A75B2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D3183-A6AB-97AC-3AD3-F09D53175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82E9A-F8ED-3C7D-6B3F-CD81459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F20AD-D314-3744-2E7C-D80A901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07C4D-6EF3-0980-C3EC-5FF8A949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7708F-C908-9F9E-8722-2E8862B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B4E38-BC8B-C8FB-12C9-5BF0AD1F6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41C15-40E5-FC85-56B6-BE5A6D6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A30BE-5263-CA4A-91D5-82008BFD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F701-71EA-3554-ABB7-94BAE0D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FD125-C2FB-ED41-21A3-3C972884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4B71-54A3-91B7-2653-13D23927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FCE42-19E8-11C7-A46A-E7FF0365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B47DE-32E8-6295-B68E-E9F4FBEB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7561D-0B88-3144-E3B7-FE5D82E1C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20522-2C43-92ED-3B99-4E04982D5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CDCD58-1BE5-867C-6CA7-A20D1B14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BE8A73-986A-6FE7-A994-9E321E92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B8E84-D645-6A6D-52BF-C07ADD8D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EC083-12D3-883D-20B3-8337552B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E99EE5-BB0E-86CA-F968-D830DD06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87B77-7F7A-63BD-B5D9-D835F42F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F3DBA-B2F7-31E4-5694-3BF67DB5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CD437-A72E-8E55-2A9E-384E3379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6B989-4B5A-A42A-DEF6-DA3634B4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17B95-9879-7337-7F54-2E9BD4C2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10BB-32BA-53A4-A5D7-5B5C2DA6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A026D-8670-EAF2-2333-1E1DBC63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8098E-196E-885D-9041-1C5AB7C7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BF077-2C25-A58E-70B7-14778E2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26513D-6393-73BC-F659-D2266220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DCEDD-EF7A-0E73-0630-810FB2F7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6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1A90-4D2C-B5FB-75FC-3EDEDFB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00130-C0CB-798E-EAA2-D2C9A5C37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F0E02-897D-AE82-1D0E-035BC2DD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03EA3-AD69-7B8A-0FC8-4B60A903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217AC-F3CF-A6A1-C39A-7BBD22E0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C5529-EF5D-3D46-FF19-AD5C7E61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87DFC-44DF-531D-48C8-DFF090F3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0EB13-A8D9-F828-6B96-F011163E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B3CBD-8034-2AB0-AC19-90C5166C5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5216-9234-4D03-9440-26AF97B18E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506C0-9B97-C28A-909C-5534F2CC1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918B9-287D-BFC0-C738-5447D1087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FF89-DC4F-4B01-A0A0-83E9B2482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4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554" name="Picture 2" descr="1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2024-03-10T07:35:04Z</dcterms:created>
  <dcterms:modified xsi:type="dcterms:W3CDTF">2024-03-10T07:35:05Z</dcterms:modified>
</cp:coreProperties>
</file>