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D60EA-415D-F659-8F16-3A440D269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54CF55-EAD0-DFD0-7320-F23B5793F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71B98-CEA3-05DF-7A15-505ECDE0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7653-7AEF-42AF-9335-546C56168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362C6-AFA4-557C-2F91-AA1544E3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FED50-C8B6-0425-71EB-C6317D8B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F05-A7C1-4A8C-B9E2-9F34F45C5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4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47FB4-7A4E-5AC7-35E5-72B6CE0A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4F6D7-BA7C-15FE-B6EA-6CF709CA0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EE2F0-19A6-C97B-56B8-B93DF407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7653-7AEF-42AF-9335-546C56168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469C6-5733-3801-E3AA-05AE518F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3A36F-FFF0-F33D-742B-8D897895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F05-A7C1-4A8C-B9E2-9F34F45C5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6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2F54E7-3003-7FEB-922F-E855EE7AB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4E301A-D182-4C22-D6DC-D66D87905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9F471-9531-0213-D135-2FBA8F0B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7653-7AEF-42AF-9335-546C56168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65F76-E877-2CFA-CBEE-8CCDD95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44F55-CF93-AC7B-4F53-1B96D820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F05-A7C1-4A8C-B9E2-9F34F45C5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93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A2D61-D403-6001-46FF-7D3CF84F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D8577-D72B-054C-8FF1-84303E881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33996-413D-09DC-E7E0-A6D1B7A5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7653-7AEF-42AF-9335-546C56168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D4246-FF54-A62C-FA02-36EC9B39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F4C05-E44D-699E-21D3-6B88FDBE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F05-A7C1-4A8C-B9E2-9F34F45C5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F92F0-5011-BB44-DA5B-FCFF42D7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5EF67-212C-82A1-4171-F8AF9396B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35F60-96D8-92B0-B7D3-BDF7D21B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7653-7AEF-42AF-9335-546C56168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7A50A-6358-5624-223C-F93CB811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6BB6E-B683-CB7A-2D7D-7E87ABDC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F05-A7C1-4A8C-B9E2-9F34F45C5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F5537-9A1D-6B9A-21DD-E4190AE3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5059E-6972-DC42-3025-DEA3ECBE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F3EC2-6C07-00A9-FCB5-C426775EF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1B3195-DBE1-4109-6844-860332DC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7653-7AEF-42AF-9335-546C56168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5F1E9A-5FAF-017D-155F-ABDB953E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E36ADD-E77B-097A-60F6-742E7859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F05-A7C1-4A8C-B9E2-9F34F45C5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6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536E1-43BB-DB63-A473-50316683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9963C-B2BA-61F1-F324-2C4FB9E8D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A1BDC-0BD8-6511-1B18-84C6CC543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FF8889-6CD0-803E-18B8-323F21655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069E65-6E35-7E23-BC4A-FAB1D0033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B19E73-DC36-61EF-03DC-0CA525C1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7653-7AEF-42AF-9335-546C56168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0CE72D-9D92-6CCC-D931-E6DAE4DE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EE751A-4C9E-519D-CCB6-69B7CD62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F05-A7C1-4A8C-B9E2-9F34F45C5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8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0CBF0-A323-8C2D-BE1D-917A4DE7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1E6715-A65D-F519-70E4-84F14A34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7653-7AEF-42AF-9335-546C56168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59D8C4-9F53-6896-E34F-0351ACD5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B96118-E852-0F9A-1FEF-7CA301B5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F05-A7C1-4A8C-B9E2-9F34F45C5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A3C6E2-8F6E-54F8-26C1-D52B8C48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7653-7AEF-42AF-9335-546C56168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23B24B-CB15-3AB5-A87D-2B9BEABC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E57C6E-16B9-697E-B4F8-B3426F1C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F05-A7C1-4A8C-B9E2-9F34F45C5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0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CF2FE-69D2-3A0C-06E0-F8902B15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28B9A-1846-C8E3-628C-3295795C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1F8ABA-D916-32E1-F6E3-B94DD84B8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DDF71D-777D-9E70-3264-B907AB17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7653-7AEF-42AF-9335-546C56168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81BD4E-C0AB-8B48-2159-8075EB25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57FB1-3204-BB48-5911-7FA1D4A3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F05-A7C1-4A8C-B9E2-9F34F45C5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0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6D7B9-2CD2-1BE5-44A7-1CE04002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A242E5-D225-F62B-B72F-44994FA7E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BE339-CC8F-2ADC-110E-BA66360A5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EAFA22-3B22-0ABF-41DB-B730FB04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7653-7AEF-42AF-9335-546C56168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58EDD-7916-CE9E-4B70-EAAD705B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6DD5B-F033-CEA0-2809-18B1BD41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F05-A7C1-4A8C-B9E2-9F34F45C5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9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118EED-99C7-4047-2AE7-10CFBD4F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1B2C0-ACF2-6120-A881-885EB5749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EC974-4C59-3721-4986-7B022C4E3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B7653-7AEF-42AF-9335-546C56168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03E3C-F8EE-4ED3-E056-009A9C456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CD7C3-E878-97B0-DBA6-3E36E651C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6F05-A7C1-4A8C-B9E2-9F34F45C5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06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02" name="Picture 2" descr="11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2024-03-10T07:35:38Z</dcterms:created>
  <dcterms:modified xsi:type="dcterms:W3CDTF">2024-03-10T07:35:38Z</dcterms:modified>
</cp:coreProperties>
</file>